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5" r:id="rId4"/>
    <p:sldMasterId id="2147483706" r:id="rId5"/>
    <p:sldMasterId id="214748370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5143500" cx="9144000"/>
  <p:notesSz cx="6858000" cy="9144000"/>
  <p:embeddedFontLst>
    <p:embeddedFont>
      <p:font typeface="Roboto"/>
      <p:regular r:id="rId20"/>
      <p:bold r:id="rId21"/>
      <p:italic r:id="rId22"/>
      <p:boldItalic r:id="rId23"/>
    </p:embeddedFont>
    <p:embeddedFont>
      <p:font typeface="Caveat"/>
      <p:regular r:id="rId24"/>
      <p:bold r:id="rId25"/>
    </p:embeddedFont>
    <p:embeddedFont>
      <p:font typeface="Montserrat"/>
      <p:regular r:id="rId26"/>
      <p:bold r:id="rId27"/>
      <p:italic r:id="rId28"/>
      <p:boldItalic r:id="rId29"/>
    </p:embeddedFont>
    <p:embeddedFont>
      <p:font typeface="Montserrat Medium"/>
      <p:regular r:id="rId30"/>
      <p:bold r:id="rId31"/>
      <p:italic r:id="rId32"/>
      <p:boldItalic r:id="rId33"/>
    </p:embeddedFont>
    <p:embeddedFont>
      <p:font typeface="Open Sans SemiBold"/>
      <p:regular r:id="rId34"/>
      <p:bold r:id="rId35"/>
      <p:italic r:id="rId36"/>
      <p:boldItalic r:id="rId37"/>
    </p:embeddedFont>
    <p:embeddedFont>
      <p:font typeface="Bree Serif"/>
      <p:regular r:id="rId38"/>
    </p:embeddedFont>
    <p:embeddedFont>
      <p:font typeface="Open Sans Light"/>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Light-bold.fntdata"/><Relationship Id="rId20" Type="http://schemas.openxmlformats.org/officeDocument/2006/relationships/font" Target="fonts/Roboto-regular.fntdata"/><Relationship Id="rId42" Type="http://schemas.openxmlformats.org/officeDocument/2006/relationships/font" Target="fonts/OpenSansLight-boldItalic.fntdata"/><Relationship Id="rId41" Type="http://schemas.openxmlformats.org/officeDocument/2006/relationships/font" Target="fonts/OpenSansLight-italic.fntdata"/><Relationship Id="rId22" Type="http://schemas.openxmlformats.org/officeDocument/2006/relationships/font" Target="fonts/Roboto-italic.fntdata"/><Relationship Id="rId44" Type="http://schemas.openxmlformats.org/officeDocument/2006/relationships/font" Target="fonts/OpenSans-bold.fntdata"/><Relationship Id="rId21" Type="http://schemas.openxmlformats.org/officeDocument/2006/relationships/font" Target="fonts/Roboto-bold.fntdata"/><Relationship Id="rId43" Type="http://schemas.openxmlformats.org/officeDocument/2006/relationships/font" Target="fonts/OpenSans-regular.fntdata"/><Relationship Id="rId24" Type="http://schemas.openxmlformats.org/officeDocument/2006/relationships/font" Target="fonts/Caveat-regular.fntdata"/><Relationship Id="rId46" Type="http://schemas.openxmlformats.org/officeDocument/2006/relationships/font" Target="fonts/OpenSans-boldItalic.fntdata"/><Relationship Id="rId23" Type="http://schemas.openxmlformats.org/officeDocument/2006/relationships/font" Target="fonts/Roboto-boldItalic.fntdata"/><Relationship Id="rId45" Type="http://schemas.openxmlformats.org/officeDocument/2006/relationships/font" Target="fonts/OpenSans-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font" Target="fonts/Montserrat-regular.fntdata"/><Relationship Id="rId25" Type="http://schemas.openxmlformats.org/officeDocument/2006/relationships/font" Target="fonts/Caveat-bold.fntdata"/><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Montserrat-bold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Medium-bold.fntdata"/><Relationship Id="rId30" Type="http://schemas.openxmlformats.org/officeDocument/2006/relationships/font" Target="fonts/MontserratMedium-regular.fntdata"/><Relationship Id="rId11" Type="http://schemas.openxmlformats.org/officeDocument/2006/relationships/slide" Target="slides/slide4.xml"/><Relationship Id="rId33" Type="http://schemas.openxmlformats.org/officeDocument/2006/relationships/font" Target="fonts/MontserratMedium-boldItalic.fntdata"/><Relationship Id="rId10" Type="http://schemas.openxmlformats.org/officeDocument/2006/relationships/slide" Target="slides/slide3.xml"/><Relationship Id="rId32" Type="http://schemas.openxmlformats.org/officeDocument/2006/relationships/font" Target="fonts/MontserratMedium-italic.fntdata"/><Relationship Id="rId13" Type="http://schemas.openxmlformats.org/officeDocument/2006/relationships/slide" Target="slides/slide6.xml"/><Relationship Id="rId35" Type="http://schemas.openxmlformats.org/officeDocument/2006/relationships/font" Target="fonts/OpenSansSemiBold-bold.fntdata"/><Relationship Id="rId12" Type="http://schemas.openxmlformats.org/officeDocument/2006/relationships/slide" Target="slides/slide5.xml"/><Relationship Id="rId34" Type="http://schemas.openxmlformats.org/officeDocument/2006/relationships/font" Target="fonts/OpenSansSemiBold-regular.fntdata"/><Relationship Id="rId15" Type="http://schemas.openxmlformats.org/officeDocument/2006/relationships/slide" Target="slides/slide8.xml"/><Relationship Id="rId37" Type="http://schemas.openxmlformats.org/officeDocument/2006/relationships/font" Target="fonts/OpenSansSemiBold-boldItalic.fntdata"/><Relationship Id="rId14" Type="http://schemas.openxmlformats.org/officeDocument/2006/relationships/slide" Target="slides/slide7.xml"/><Relationship Id="rId36" Type="http://schemas.openxmlformats.org/officeDocument/2006/relationships/font" Target="fonts/OpenSansSemiBold-italic.fntdata"/><Relationship Id="rId17" Type="http://schemas.openxmlformats.org/officeDocument/2006/relationships/slide" Target="slides/slide10.xml"/><Relationship Id="rId39" Type="http://schemas.openxmlformats.org/officeDocument/2006/relationships/font" Target="fonts/OpenSansLight-regular.fntdata"/><Relationship Id="rId16" Type="http://schemas.openxmlformats.org/officeDocument/2006/relationships/slide" Target="slides/slide9.xml"/><Relationship Id="rId38" Type="http://schemas.openxmlformats.org/officeDocument/2006/relationships/font" Target="fonts/BreeSerif-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Amt1r5eXN8PHrtyJF5EmKapk1Ss11Viu/view?usp=sharin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vidbehaviors.org" TargetMode="External"/><Relationship Id="rId3" Type="http://schemas.openxmlformats.org/officeDocument/2006/relationships/hyperlink" Target="https://vaccine-hesitancy.healthdata.org/"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1115f66e892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1115f66e892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Launch padlet about 9:55 as a fun exercise while we’re waiting to start the meeting: Mercedes puts instructions in chat as everyone waits to begin.</a:t>
            </a:r>
            <a:endParaRPr sz="1300"/>
          </a:p>
          <a:p>
            <a:pPr indent="0" lvl="0" marL="0" rtl="0" algn="l">
              <a:spcBef>
                <a:spcPts val="0"/>
              </a:spcBef>
              <a:spcAft>
                <a:spcPts val="0"/>
              </a:spcAft>
              <a:buNone/>
            </a:pPr>
            <a:r>
              <a:rPr lang="en-GB" sz="1300"/>
              <a:t>https://padlet.com/capulet/ctk1ro9f5tgov2wb</a:t>
            </a:r>
            <a:endParaRPr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1115f66e892_0_1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1115f66e892_0_1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1115f66e892_0_1856:notes"/>
          <p:cNvSpPr/>
          <p:nvPr>
            <p:ph idx="2" type="sldImg"/>
          </p:nvPr>
        </p:nvSpPr>
        <p:spPr>
          <a:xfrm>
            <a:off x="382127" y="685800"/>
            <a:ext cx="609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1" name="Google Shape;551;g1115f66e892_0_18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300"/>
              <a:t>Download the template here: https://docs.google.com/presentation/d/18PHMGotQzaiNGraUNFNyq2AlzCPZuDCf/edit#slide=id.p3</a:t>
            </a:r>
            <a:endParaRPr sz="13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1115f66e892_0_18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9" name="Google Shape;589;g1115f66e892_0_18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Erik introduces us</a:t>
            </a:r>
            <a:endParaRPr sz="1300"/>
          </a:p>
          <a:p>
            <a:pPr indent="0" lvl="0" marL="0" rtl="0" algn="l">
              <a:spcBef>
                <a:spcPts val="0"/>
              </a:spcBef>
              <a:spcAft>
                <a:spcPts val="0"/>
              </a:spcAft>
              <a:buNone/>
            </a:pPr>
            <a:r>
              <a:rPr lang="en-GB" sz="1300"/>
              <a:t>Land acknowledgement (Darren)</a:t>
            </a:r>
            <a:endParaRPr sz="1300"/>
          </a:p>
          <a:p>
            <a:pPr indent="0" lvl="0" marL="0" rtl="0" algn="l">
              <a:spcBef>
                <a:spcPts val="0"/>
              </a:spcBef>
              <a:spcAft>
                <a:spcPts val="0"/>
              </a:spcAft>
              <a:buNone/>
            </a:pPr>
            <a:r>
              <a:t/>
            </a:r>
            <a:endParaRPr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1115f66e89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1115f66e89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Julie reviews four workshops and talks about what we’re doing today:</a:t>
            </a:r>
            <a:endParaRPr sz="1300"/>
          </a:p>
          <a:p>
            <a:pPr indent="-311150" lvl="0" marL="457200" rtl="0" algn="l">
              <a:spcBef>
                <a:spcPts val="0"/>
              </a:spcBef>
              <a:spcAft>
                <a:spcPts val="0"/>
              </a:spcAft>
              <a:buSzPts val="1300"/>
              <a:buChar char="●"/>
            </a:pPr>
            <a:r>
              <a:rPr lang="en-GB" sz="1300"/>
              <a:t>Do some audience research</a:t>
            </a:r>
            <a:endParaRPr sz="1300"/>
          </a:p>
          <a:p>
            <a:pPr indent="-311150" lvl="0" marL="457200" rtl="0" algn="l">
              <a:spcBef>
                <a:spcPts val="0"/>
              </a:spcBef>
              <a:spcAft>
                <a:spcPts val="0"/>
              </a:spcAft>
              <a:buSzPts val="1300"/>
              <a:buChar char="●"/>
            </a:pPr>
            <a:r>
              <a:rPr lang="en-GB" sz="1300"/>
              <a:t>Get to know our target audience better</a:t>
            </a:r>
            <a:endParaRPr sz="1300"/>
          </a:p>
          <a:p>
            <a:pPr indent="-311150" lvl="0" marL="457200" rtl="0" algn="l">
              <a:spcBef>
                <a:spcPts val="0"/>
              </a:spcBef>
              <a:spcAft>
                <a:spcPts val="0"/>
              </a:spcAft>
              <a:buSzPts val="1300"/>
              <a:buChar char="●"/>
            </a:pPr>
            <a:r>
              <a:rPr lang="en-GB" sz="1300"/>
              <a:t>Write some </a:t>
            </a:r>
            <a:r>
              <a:rPr lang="en-GB" sz="1300"/>
              <a:t>messages</a:t>
            </a:r>
            <a:r>
              <a:rPr lang="en-GB" sz="1300"/>
              <a:t> for them</a:t>
            </a:r>
            <a:endParaRPr sz="1300"/>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1115f66e892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1115f66e892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Mercedes shares link to video in chat:</a:t>
            </a:r>
            <a:endParaRPr sz="1300"/>
          </a:p>
          <a:p>
            <a:pPr indent="0" lvl="0" marL="0" rtl="0" algn="l">
              <a:spcBef>
                <a:spcPts val="0"/>
              </a:spcBef>
              <a:spcAft>
                <a:spcPts val="0"/>
              </a:spcAft>
              <a:buNone/>
            </a:pPr>
            <a:r>
              <a:rPr lang="en-GB" sz="1300" u="sng">
                <a:solidFill>
                  <a:schemeClr val="hlink"/>
                </a:solidFill>
                <a:hlinkClick r:id="rId2"/>
              </a:rPr>
              <a:t>https://drive.google.com/file/d/1Amt1r5eXN8PHrtyJF5EmKapk1Ss11Viu/view?usp=sharing</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GB" sz="1300"/>
              <a:t>Julie: We’re going to talk a little more about a couple of these messaging strategies now. In the video we featured a campaign called The Conversation where Latino and black health professionals spoke directly about vaccine </a:t>
            </a:r>
            <a:r>
              <a:rPr lang="en-GB" sz="1300"/>
              <a:t>hesitancy</a:t>
            </a:r>
            <a:r>
              <a:rPr lang="en-GB" sz="1300"/>
              <a:t> in their communities. The people behind that campaign participated in an earlier webinar so you can learn more about that on the Partnering for Vaccine Equity website.</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GB" sz="1300"/>
              <a:t>I want to welcome Sabina [mo-hyud-din] </a:t>
            </a:r>
            <a:r>
              <a:rPr lang="en-GB" sz="1300">
                <a:solidFill>
                  <a:srgbClr val="202124"/>
                </a:solidFill>
                <a:highlight>
                  <a:srgbClr val="FFFFFF"/>
                </a:highlight>
                <a:latin typeface="Roboto"/>
                <a:ea typeface="Roboto"/>
                <a:cs typeface="Roboto"/>
                <a:sym typeface="Roboto"/>
              </a:rPr>
              <a:t>Mohyuddin, the Executive Director at</a:t>
            </a:r>
            <a:r>
              <a:rPr lang="en-GB" sz="1300">
                <a:solidFill>
                  <a:srgbClr val="202124"/>
                </a:solidFill>
                <a:highlight>
                  <a:srgbClr val="FFFFFF"/>
                </a:highlight>
                <a:latin typeface="Roboto"/>
                <a:ea typeface="Roboto"/>
                <a:cs typeface="Roboto"/>
                <a:sym typeface="Roboto"/>
              </a:rPr>
              <a:t> from</a:t>
            </a:r>
            <a:r>
              <a:rPr lang="en-GB" sz="1300">
                <a:solidFill>
                  <a:srgbClr val="202124"/>
                </a:solidFill>
                <a:highlight>
                  <a:srgbClr val="FFFFFF"/>
                </a:highlight>
                <a:latin typeface="Roboto"/>
                <a:ea typeface="Roboto"/>
                <a:cs typeface="Roboto"/>
                <a:sym typeface="Roboto"/>
              </a:rPr>
              <a:t> the American Muslim Advisory Council to today’s session. I heard Sabina speak about COVID messaging for her community a couple of weeks back and she was using almost all of these messaging strategies, in particular #2 and #3, to message to the muslim community about COVID safety and the vaccine. She agreed to tell us he Welcome Sabina!</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300">
                <a:solidFill>
                  <a:srgbClr val="202124"/>
                </a:solidFill>
                <a:highlight>
                  <a:srgbClr val="FFFFFF"/>
                </a:highlight>
                <a:latin typeface="Roboto"/>
                <a:ea typeface="Roboto"/>
                <a:cs typeface="Roboto"/>
                <a:sym typeface="Roboto"/>
              </a:rPr>
              <a:t>1. The American Muslim Advisory Council primarily focuses on civic engagement and community building, but in 2020 you pivoted to COVID response. Why was it important for you to provide COVID education to your community?</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300">
                <a:solidFill>
                  <a:srgbClr val="202124"/>
                </a:solidFill>
                <a:highlight>
                  <a:srgbClr val="FFFFFF"/>
                </a:highlight>
                <a:latin typeface="Roboto"/>
                <a:ea typeface="Roboto"/>
                <a:cs typeface="Roboto"/>
                <a:sym typeface="Roboto"/>
              </a:rPr>
              <a:t>2. Why did you include social media as a communications channel for COVID response? Which platforms did you choose and what did you do on those platforms?</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300">
                <a:solidFill>
                  <a:srgbClr val="202124"/>
                </a:solidFill>
                <a:highlight>
                  <a:srgbClr val="FFFFFF"/>
                </a:highlight>
                <a:latin typeface="Roboto"/>
                <a:ea typeface="Roboto"/>
                <a:cs typeface="Roboto"/>
                <a:sym typeface="Roboto"/>
              </a:rPr>
              <a:t>3. How did you get COVID safety and vaccination messages to resonate with the muslim community? It'd be great to hear how you chose influencers you knew would be a fit for your community.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None/>
            </a:pPr>
            <a:r>
              <a:rPr b="1" lang="en-GB" sz="1300">
                <a:solidFill>
                  <a:srgbClr val="202124"/>
                </a:solidFill>
                <a:highlight>
                  <a:srgbClr val="FFFFFF"/>
                </a:highlight>
                <a:latin typeface="Roboto"/>
                <a:ea typeface="Roboto"/>
                <a:cs typeface="Roboto"/>
                <a:sym typeface="Roboto"/>
              </a:rPr>
              <a:t>WRAP by 10:25 AM</a:t>
            </a:r>
            <a:endParaRPr b="1"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1300">
              <a:solidFill>
                <a:srgbClr val="202124"/>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1115f66e892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1115f66e892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300"/>
              <a:t>You can see that in order for Sabina to make some decisions around her social media strategy and content, she needed to understand her audience.</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GB" sz="1300"/>
              <a:t>There are different ways to do audience research and we’re going to dip into that today. In the pre-watch video, we discussed the importance of understanding both demographic </a:t>
            </a:r>
            <a:r>
              <a:rPr lang="en-GB" sz="1300"/>
              <a:t>information</a:t>
            </a:r>
            <a:r>
              <a:rPr lang="en-GB" sz="1300"/>
              <a:t> as well as their beliefs, barriers and behaviors. First I’m going to introduce you to some dashboards that are freely available to your that I recommend spending some time on. These are useful resources for investigating behaviors and beliefs. And while they won’t lay it all out for you, these dashboards will provide some insights into the kind of COVID messages and beliefs are whirling around and influencing your communities.</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GB" sz="1300"/>
              <a:t>Reasons for </a:t>
            </a:r>
            <a:r>
              <a:rPr lang="en-GB" sz="1300"/>
              <a:t>hesitancy</a:t>
            </a:r>
            <a:r>
              <a:rPr lang="en-GB" sz="1300"/>
              <a:t>: </a:t>
            </a:r>
            <a:r>
              <a:rPr lang="en-GB" sz="1300" u="sng">
                <a:solidFill>
                  <a:schemeClr val="hlink"/>
                </a:solidFill>
                <a:hlinkClick r:id="rId2"/>
              </a:rPr>
              <a:t>https://covidbehaviors.org</a:t>
            </a:r>
            <a:r>
              <a:rPr lang="en-GB" sz="1300"/>
              <a:t> (project between Carnegie Mellon University, Johns Hopkins and Meta) JHU develops the questions and does data analysis; Meta delivers the questions via its platforms.</a:t>
            </a:r>
            <a:endParaRPr sz="1300"/>
          </a:p>
          <a:p>
            <a:pPr indent="0" lvl="0" marL="0" rtl="0" algn="l">
              <a:spcBef>
                <a:spcPts val="0"/>
              </a:spcBef>
              <a:spcAft>
                <a:spcPts val="0"/>
              </a:spcAft>
              <a:buNone/>
            </a:pPr>
            <a:r>
              <a:t/>
            </a:r>
            <a:endParaRPr sz="1300"/>
          </a:p>
          <a:p>
            <a:pPr indent="0" lvl="0" marL="0" rtl="0" algn="l">
              <a:spcBef>
                <a:spcPts val="0"/>
              </a:spcBef>
              <a:spcAft>
                <a:spcPts val="0"/>
              </a:spcAft>
              <a:buClr>
                <a:schemeClr val="dk1"/>
              </a:buClr>
              <a:buSzPts val="1100"/>
              <a:buFont typeface="Arial"/>
              <a:buNone/>
            </a:pPr>
            <a:r>
              <a:rPr lang="en-GB" sz="1300" u="sng">
                <a:solidFill>
                  <a:schemeClr val="hlink"/>
                </a:solidFill>
                <a:hlinkClick r:id="rId3"/>
              </a:rPr>
              <a:t>https://vaccine-hesitancy.healthdata.org/</a:t>
            </a:r>
            <a:r>
              <a:rPr lang="en-GB" sz="1300">
                <a:solidFill>
                  <a:schemeClr val="dk1"/>
                </a:solidFill>
              </a:rPr>
              <a:t> Uses data from the Covid Behaviors dashboard, but digs deeper into US geographies.</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Clr>
                <a:schemeClr val="dk1"/>
              </a:buClr>
              <a:buSzPts val="1100"/>
              <a:buFont typeface="Arial"/>
              <a:buNone/>
            </a:pPr>
            <a:r>
              <a:rPr lang="en-GB" sz="1300">
                <a:solidFill>
                  <a:schemeClr val="dk1"/>
                </a:solidFill>
              </a:rPr>
              <a:t>Project VCTR: share screen (Project VCTR was highlighted in a previous webinar and you can request access.)</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GB" sz="1300"/>
              <a:t>These are broader state-of-play research tools, but we have a particular tool inside social media platforms to help us understand our audience better as well. Today we’re going to do some hands-on work with Insights, using their Audience tool. Before we dig in, I’ll ask Mercedes to launch a poll.</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1115f66e892_0_19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1115f66e892_0_19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1115f66e892_0_370:notes"/>
          <p:cNvSpPr/>
          <p:nvPr>
            <p:ph idx="2" type="sldImg"/>
          </p:nvPr>
        </p:nvSpPr>
        <p:spPr>
          <a:xfrm>
            <a:off x="382127" y="685800"/>
            <a:ext cx="609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6" name="Google Shape;446;g1115f66e892_0_3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300"/>
              <a:t>Download the template here: https://docs.google.com/presentation/d/18PHMGotQzaiNGraUNFNyq2AlzCPZuDCf/edit#slide=id.p3</a:t>
            </a:r>
            <a:endParaRPr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1115f66e892_0_451:notes"/>
          <p:cNvSpPr/>
          <p:nvPr>
            <p:ph idx="2" type="sldImg"/>
          </p:nvPr>
        </p:nvSpPr>
        <p:spPr>
          <a:xfrm>
            <a:off x="382127" y="685800"/>
            <a:ext cx="609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3" name="Google Shape;483;g1115f66e892_0_4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115f66e892_0_8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1115f66e892_0_8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7.jp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jpg"/><Relationship Id="rId3" Type="http://schemas.openxmlformats.org/officeDocument/2006/relationships/image" Target="../media/image18.png"/><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jp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jp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0.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jpg"/><Relationship Id="rId3" Type="http://schemas.openxmlformats.org/officeDocument/2006/relationships/image" Target="../media/image4.png"/><Relationship Id="rId4"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a:noFill/>
          <a:ln>
            <a:noFill/>
          </a:ln>
        </p:spPr>
        <p:txBody>
          <a:bodyPr anchorCtr="0" anchor="b" bIns="93500" lIns="93500" spcFirstLastPara="1" rIns="93500" wrap="square" tIns="93500">
            <a:normAutofit/>
          </a:bodyPr>
          <a:lstStyle>
            <a:lvl1pPr lvl="0" rtl="0" algn="ctr">
              <a:lnSpc>
                <a:spcPct val="100000"/>
              </a:lnSpc>
              <a:spcBef>
                <a:spcPts val="0"/>
              </a:spcBef>
              <a:spcAft>
                <a:spcPts val="0"/>
              </a:spcAft>
              <a:buSzPts val="5300"/>
              <a:buNone/>
              <a:defRPr sz="5300"/>
            </a:lvl1pPr>
            <a:lvl2pPr lvl="1" rtl="0" algn="ctr">
              <a:lnSpc>
                <a:spcPct val="100000"/>
              </a:lnSpc>
              <a:spcBef>
                <a:spcPts val="0"/>
              </a:spcBef>
              <a:spcAft>
                <a:spcPts val="0"/>
              </a:spcAft>
              <a:buSzPts val="5300"/>
              <a:buNone/>
              <a:defRPr sz="5300"/>
            </a:lvl2pPr>
            <a:lvl3pPr lvl="2" rtl="0" algn="ctr">
              <a:lnSpc>
                <a:spcPct val="100000"/>
              </a:lnSpc>
              <a:spcBef>
                <a:spcPts val="0"/>
              </a:spcBef>
              <a:spcAft>
                <a:spcPts val="0"/>
              </a:spcAft>
              <a:buSzPts val="5300"/>
              <a:buNone/>
              <a:defRPr sz="5300"/>
            </a:lvl3pPr>
            <a:lvl4pPr lvl="3" rtl="0" algn="ctr">
              <a:lnSpc>
                <a:spcPct val="100000"/>
              </a:lnSpc>
              <a:spcBef>
                <a:spcPts val="0"/>
              </a:spcBef>
              <a:spcAft>
                <a:spcPts val="0"/>
              </a:spcAft>
              <a:buSzPts val="5300"/>
              <a:buNone/>
              <a:defRPr sz="5300"/>
            </a:lvl4pPr>
            <a:lvl5pPr lvl="4" rtl="0" algn="ctr">
              <a:lnSpc>
                <a:spcPct val="100000"/>
              </a:lnSpc>
              <a:spcBef>
                <a:spcPts val="0"/>
              </a:spcBef>
              <a:spcAft>
                <a:spcPts val="0"/>
              </a:spcAft>
              <a:buSzPts val="5300"/>
              <a:buNone/>
              <a:defRPr sz="5300"/>
            </a:lvl5pPr>
            <a:lvl6pPr lvl="5" rtl="0" algn="ctr">
              <a:lnSpc>
                <a:spcPct val="100000"/>
              </a:lnSpc>
              <a:spcBef>
                <a:spcPts val="0"/>
              </a:spcBef>
              <a:spcAft>
                <a:spcPts val="0"/>
              </a:spcAft>
              <a:buSzPts val="5300"/>
              <a:buNone/>
              <a:defRPr sz="5300"/>
            </a:lvl6pPr>
            <a:lvl7pPr lvl="6" rtl="0" algn="ctr">
              <a:lnSpc>
                <a:spcPct val="100000"/>
              </a:lnSpc>
              <a:spcBef>
                <a:spcPts val="0"/>
              </a:spcBef>
              <a:spcAft>
                <a:spcPts val="0"/>
              </a:spcAft>
              <a:buSzPts val="5300"/>
              <a:buNone/>
              <a:defRPr sz="5300"/>
            </a:lvl7pPr>
            <a:lvl8pPr lvl="7" rtl="0" algn="ctr">
              <a:lnSpc>
                <a:spcPct val="100000"/>
              </a:lnSpc>
              <a:spcBef>
                <a:spcPts val="0"/>
              </a:spcBef>
              <a:spcAft>
                <a:spcPts val="0"/>
              </a:spcAft>
              <a:buSzPts val="5300"/>
              <a:buNone/>
              <a:defRPr sz="5300"/>
            </a:lvl8pPr>
            <a:lvl9pPr lvl="8" rtl="0" algn="ctr">
              <a:lnSpc>
                <a:spcPct val="100000"/>
              </a:lnSpc>
              <a:spcBef>
                <a:spcPts val="0"/>
              </a:spcBef>
              <a:spcAft>
                <a:spcPts val="0"/>
              </a:spcAft>
              <a:buSzPts val="5300"/>
              <a:buNone/>
              <a:defRPr sz="5300"/>
            </a:lvl9pPr>
          </a:lstStyle>
          <a:p/>
        </p:txBody>
      </p:sp>
      <p:sp>
        <p:nvSpPr>
          <p:cNvPr id="56" name="Google Shape;56;p14"/>
          <p:cNvSpPr txBox="1"/>
          <p:nvPr>
            <p:ph idx="1" type="subTitle"/>
          </p:nvPr>
        </p:nvSpPr>
        <p:spPr>
          <a:xfrm>
            <a:off x="311700" y="2834125"/>
            <a:ext cx="8520600" cy="792600"/>
          </a:xfrm>
          <a:prstGeom prst="rect">
            <a:avLst/>
          </a:prstGeom>
          <a:noFill/>
          <a:ln>
            <a:noFill/>
          </a:ln>
        </p:spPr>
        <p:txBody>
          <a:bodyPr anchorCtr="0" anchor="t" bIns="93500" lIns="93500" spcFirstLastPara="1" rIns="93500" wrap="square" tIns="93500">
            <a:normAutofit/>
          </a:bodyPr>
          <a:lstStyle>
            <a:lvl1pPr lvl="0" rtl="0" algn="ctr">
              <a:lnSpc>
                <a:spcPct val="100000"/>
              </a:lnSpc>
              <a:spcBef>
                <a:spcPts val="0"/>
              </a:spcBef>
              <a:spcAft>
                <a:spcPts val="0"/>
              </a:spcAft>
              <a:buSzPts val="2900"/>
              <a:buNone/>
              <a:defRPr sz="2900"/>
            </a:lvl1pPr>
            <a:lvl2pPr lvl="1" rtl="0" algn="ctr">
              <a:lnSpc>
                <a:spcPct val="100000"/>
              </a:lnSpc>
              <a:spcBef>
                <a:spcPts val="0"/>
              </a:spcBef>
              <a:spcAft>
                <a:spcPts val="0"/>
              </a:spcAft>
              <a:buSzPts val="2900"/>
              <a:buNone/>
              <a:defRPr sz="2900"/>
            </a:lvl2pPr>
            <a:lvl3pPr lvl="2" rtl="0" algn="ctr">
              <a:lnSpc>
                <a:spcPct val="100000"/>
              </a:lnSpc>
              <a:spcBef>
                <a:spcPts val="0"/>
              </a:spcBef>
              <a:spcAft>
                <a:spcPts val="0"/>
              </a:spcAft>
              <a:buSzPts val="2900"/>
              <a:buNone/>
              <a:defRPr sz="2900"/>
            </a:lvl3pPr>
            <a:lvl4pPr lvl="3" rtl="0" algn="ctr">
              <a:lnSpc>
                <a:spcPct val="100000"/>
              </a:lnSpc>
              <a:spcBef>
                <a:spcPts val="0"/>
              </a:spcBef>
              <a:spcAft>
                <a:spcPts val="0"/>
              </a:spcAft>
              <a:buSzPts val="2900"/>
              <a:buNone/>
              <a:defRPr sz="2900"/>
            </a:lvl4pPr>
            <a:lvl5pPr lvl="4" rtl="0" algn="ctr">
              <a:lnSpc>
                <a:spcPct val="100000"/>
              </a:lnSpc>
              <a:spcBef>
                <a:spcPts val="0"/>
              </a:spcBef>
              <a:spcAft>
                <a:spcPts val="0"/>
              </a:spcAft>
              <a:buSzPts val="2900"/>
              <a:buNone/>
              <a:defRPr sz="2900"/>
            </a:lvl5pPr>
            <a:lvl6pPr lvl="5" rtl="0" algn="ctr">
              <a:lnSpc>
                <a:spcPct val="100000"/>
              </a:lnSpc>
              <a:spcBef>
                <a:spcPts val="0"/>
              </a:spcBef>
              <a:spcAft>
                <a:spcPts val="0"/>
              </a:spcAft>
              <a:buSzPts val="2900"/>
              <a:buNone/>
              <a:defRPr sz="2900"/>
            </a:lvl6pPr>
            <a:lvl7pPr lvl="6" rtl="0" algn="ctr">
              <a:lnSpc>
                <a:spcPct val="100000"/>
              </a:lnSpc>
              <a:spcBef>
                <a:spcPts val="0"/>
              </a:spcBef>
              <a:spcAft>
                <a:spcPts val="0"/>
              </a:spcAft>
              <a:buSzPts val="2900"/>
              <a:buNone/>
              <a:defRPr sz="2900"/>
            </a:lvl7pPr>
            <a:lvl8pPr lvl="7" rtl="0" algn="ctr">
              <a:lnSpc>
                <a:spcPct val="100000"/>
              </a:lnSpc>
              <a:spcBef>
                <a:spcPts val="0"/>
              </a:spcBef>
              <a:spcAft>
                <a:spcPts val="0"/>
              </a:spcAft>
              <a:buSzPts val="2900"/>
              <a:buNone/>
              <a:defRPr sz="2900"/>
            </a:lvl8pPr>
            <a:lvl9pPr lvl="8" rtl="0" algn="ctr">
              <a:lnSpc>
                <a:spcPct val="100000"/>
              </a:lnSpc>
              <a:spcBef>
                <a:spcPts val="0"/>
              </a:spcBef>
              <a:spcAft>
                <a:spcPts val="0"/>
              </a:spcAft>
              <a:buSzPts val="2900"/>
              <a:buNone/>
              <a:defRPr sz="2900"/>
            </a:lvl9pPr>
          </a:lstStyle>
          <a:p/>
        </p:txBody>
      </p:sp>
      <p:sp>
        <p:nvSpPr>
          <p:cNvPr id="57" name="Google Shape;57;p14"/>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a:noFill/>
          <a:ln>
            <a:noFill/>
          </a:ln>
        </p:spPr>
        <p:txBody>
          <a:bodyPr anchorCtr="0" anchor="ctr" bIns="93500" lIns="93500" spcFirstLastPara="1" rIns="93500" wrap="square" tIns="93500">
            <a:normAutofit/>
          </a:bodyPr>
          <a:lstStyle>
            <a:lvl1pPr lvl="0" rtl="0" algn="ctr">
              <a:lnSpc>
                <a:spcPct val="100000"/>
              </a:lnSpc>
              <a:spcBef>
                <a:spcPts val="0"/>
              </a:spcBef>
              <a:spcAft>
                <a:spcPts val="0"/>
              </a:spcAft>
              <a:buSzPts val="3700"/>
              <a:buNone/>
              <a:defRPr sz="3700"/>
            </a:lvl1pPr>
            <a:lvl2pPr lvl="1" rtl="0" algn="ctr">
              <a:lnSpc>
                <a:spcPct val="100000"/>
              </a:lnSpc>
              <a:spcBef>
                <a:spcPts val="0"/>
              </a:spcBef>
              <a:spcAft>
                <a:spcPts val="0"/>
              </a:spcAft>
              <a:buSzPts val="3700"/>
              <a:buNone/>
              <a:defRPr sz="3700"/>
            </a:lvl2pPr>
            <a:lvl3pPr lvl="2" rtl="0" algn="ctr">
              <a:lnSpc>
                <a:spcPct val="100000"/>
              </a:lnSpc>
              <a:spcBef>
                <a:spcPts val="0"/>
              </a:spcBef>
              <a:spcAft>
                <a:spcPts val="0"/>
              </a:spcAft>
              <a:buSzPts val="3700"/>
              <a:buNone/>
              <a:defRPr sz="3700"/>
            </a:lvl3pPr>
            <a:lvl4pPr lvl="3" rtl="0" algn="ctr">
              <a:lnSpc>
                <a:spcPct val="100000"/>
              </a:lnSpc>
              <a:spcBef>
                <a:spcPts val="0"/>
              </a:spcBef>
              <a:spcAft>
                <a:spcPts val="0"/>
              </a:spcAft>
              <a:buSzPts val="3700"/>
              <a:buNone/>
              <a:defRPr sz="3700"/>
            </a:lvl4pPr>
            <a:lvl5pPr lvl="4" rtl="0" algn="ctr">
              <a:lnSpc>
                <a:spcPct val="100000"/>
              </a:lnSpc>
              <a:spcBef>
                <a:spcPts val="0"/>
              </a:spcBef>
              <a:spcAft>
                <a:spcPts val="0"/>
              </a:spcAft>
              <a:buSzPts val="3700"/>
              <a:buNone/>
              <a:defRPr sz="3700"/>
            </a:lvl5pPr>
            <a:lvl6pPr lvl="5" rtl="0" algn="ctr">
              <a:lnSpc>
                <a:spcPct val="100000"/>
              </a:lnSpc>
              <a:spcBef>
                <a:spcPts val="0"/>
              </a:spcBef>
              <a:spcAft>
                <a:spcPts val="0"/>
              </a:spcAft>
              <a:buSzPts val="3700"/>
              <a:buNone/>
              <a:defRPr sz="3700"/>
            </a:lvl6pPr>
            <a:lvl7pPr lvl="6" rtl="0" algn="ctr">
              <a:lnSpc>
                <a:spcPct val="100000"/>
              </a:lnSpc>
              <a:spcBef>
                <a:spcPts val="0"/>
              </a:spcBef>
              <a:spcAft>
                <a:spcPts val="0"/>
              </a:spcAft>
              <a:buSzPts val="3700"/>
              <a:buNone/>
              <a:defRPr sz="3700"/>
            </a:lvl7pPr>
            <a:lvl8pPr lvl="7" rtl="0" algn="ctr">
              <a:lnSpc>
                <a:spcPct val="100000"/>
              </a:lnSpc>
              <a:spcBef>
                <a:spcPts val="0"/>
              </a:spcBef>
              <a:spcAft>
                <a:spcPts val="0"/>
              </a:spcAft>
              <a:buSzPts val="3700"/>
              <a:buNone/>
              <a:defRPr sz="3700"/>
            </a:lvl8pPr>
            <a:lvl9pPr lvl="8" rtl="0" algn="ctr">
              <a:lnSpc>
                <a:spcPct val="100000"/>
              </a:lnSpc>
              <a:spcBef>
                <a:spcPts val="0"/>
              </a:spcBef>
              <a:spcAft>
                <a:spcPts val="0"/>
              </a:spcAft>
              <a:buSzPts val="3700"/>
              <a:buNone/>
              <a:defRPr sz="3700"/>
            </a:lvl9pPr>
          </a:lstStyle>
          <a:p/>
        </p:txBody>
      </p:sp>
      <p:sp>
        <p:nvSpPr>
          <p:cNvPr id="60" name="Google Shape;60;p15"/>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rtl="0" algn="l">
              <a:lnSpc>
                <a:spcPct val="100000"/>
              </a:lnSpc>
              <a:spcBef>
                <a:spcPts val="0"/>
              </a:spcBef>
              <a:spcAft>
                <a:spcPts val="0"/>
              </a:spcAft>
              <a:buSzPts val="2900"/>
              <a:buNone/>
              <a:defRPr/>
            </a:lvl1pPr>
            <a:lvl2pPr lvl="1" rtl="0" algn="l">
              <a:lnSpc>
                <a:spcPct val="100000"/>
              </a:lnSpc>
              <a:spcBef>
                <a:spcPts val="0"/>
              </a:spcBef>
              <a:spcAft>
                <a:spcPts val="0"/>
              </a:spcAft>
              <a:buSzPts val="2900"/>
              <a:buNone/>
              <a:defRPr/>
            </a:lvl2pPr>
            <a:lvl3pPr lvl="2" rtl="0" algn="l">
              <a:lnSpc>
                <a:spcPct val="100000"/>
              </a:lnSpc>
              <a:spcBef>
                <a:spcPts val="0"/>
              </a:spcBef>
              <a:spcAft>
                <a:spcPts val="0"/>
              </a:spcAft>
              <a:buSzPts val="2900"/>
              <a:buNone/>
              <a:defRPr/>
            </a:lvl3pPr>
            <a:lvl4pPr lvl="3" rtl="0" algn="l">
              <a:lnSpc>
                <a:spcPct val="100000"/>
              </a:lnSpc>
              <a:spcBef>
                <a:spcPts val="0"/>
              </a:spcBef>
              <a:spcAft>
                <a:spcPts val="0"/>
              </a:spcAft>
              <a:buSzPts val="2900"/>
              <a:buNone/>
              <a:defRPr/>
            </a:lvl4pPr>
            <a:lvl5pPr lvl="4" rtl="0" algn="l">
              <a:lnSpc>
                <a:spcPct val="100000"/>
              </a:lnSpc>
              <a:spcBef>
                <a:spcPts val="0"/>
              </a:spcBef>
              <a:spcAft>
                <a:spcPts val="0"/>
              </a:spcAft>
              <a:buSzPts val="2900"/>
              <a:buNone/>
              <a:defRPr/>
            </a:lvl5pPr>
            <a:lvl6pPr lvl="5" rtl="0" algn="l">
              <a:lnSpc>
                <a:spcPct val="100000"/>
              </a:lnSpc>
              <a:spcBef>
                <a:spcPts val="0"/>
              </a:spcBef>
              <a:spcAft>
                <a:spcPts val="0"/>
              </a:spcAft>
              <a:buSzPts val="2900"/>
              <a:buNone/>
              <a:defRPr/>
            </a:lvl6pPr>
            <a:lvl7pPr lvl="6" rtl="0" algn="l">
              <a:lnSpc>
                <a:spcPct val="100000"/>
              </a:lnSpc>
              <a:spcBef>
                <a:spcPts val="0"/>
              </a:spcBef>
              <a:spcAft>
                <a:spcPts val="0"/>
              </a:spcAft>
              <a:buSzPts val="2900"/>
              <a:buNone/>
              <a:defRPr/>
            </a:lvl7pPr>
            <a:lvl8pPr lvl="7" rtl="0" algn="l">
              <a:lnSpc>
                <a:spcPct val="100000"/>
              </a:lnSpc>
              <a:spcBef>
                <a:spcPts val="0"/>
              </a:spcBef>
              <a:spcAft>
                <a:spcPts val="0"/>
              </a:spcAft>
              <a:buSzPts val="2900"/>
              <a:buNone/>
              <a:defRPr/>
            </a:lvl8pPr>
            <a:lvl9pPr lvl="8" rtl="0" algn="l">
              <a:lnSpc>
                <a:spcPct val="100000"/>
              </a:lnSpc>
              <a:spcBef>
                <a:spcPts val="0"/>
              </a:spcBef>
              <a:spcAft>
                <a:spcPts val="0"/>
              </a:spcAft>
              <a:buSzPts val="2900"/>
              <a:buNone/>
              <a:defRPr/>
            </a:lvl9pPr>
          </a:lstStyle>
          <a:p/>
        </p:txBody>
      </p:sp>
      <p:sp>
        <p:nvSpPr>
          <p:cNvPr id="63" name="Google Shape;63;p16"/>
          <p:cNvSpPr txBox="1"/>
          <p:nvPr>
            <p:ph idx="1" type="body"/>
          </p:nvPr>
        </p:nvSpPr>
        <p:spPr>
          <a:xfrm>
            <a:off x="311700" y="1152475"/>
            <a:ext cx="8520600" cy="3416400"/>
          </a:xfrm>
          <a:prstGeom prst="rect">
            <a:avLst/>
          </a:prstGeom>
          <a:noFill/>
          <a:ln>
            <a:noFill/>
          </a:ln>
        </p:spPr>
        <p:txBody>
          <a:bodyPr anchorCtr="0" anchor="t" bIns="93500" lIns="93500" spcFirstLastPara="1" rIns="93500" wrap="square" tIns="93500">
            <a:norm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0"/>
              </a:spcBef>
              <a:spcAft>
                <a:spcPts val="0"/>
              </a:spcAft>
              <a:buSzPts val="1400"/>
              <a:buChar char="○"/>
              <a:defRPr/>
            </a:lvl2pPr>
            <a:lvl3pPr indent="-317500" lvl="2" marL="1371600" rtl="0" algn="l">
              <a:lnSpc>
                <a:spcPct val="115000"/>
              </a:lnSpc>
              <a:spcBef>
                <a:spcPts val="0"/>
              </a:spcBef>
              <a:spcAft>
                <a:spcPts val="0"/>
              </a:spcAft>
              <a:buSzPts val="1400"/>
              <a:buChar char="■"/>
              <a:defRPr/>
            </a:lvl3pPr>
            <a:lvl4pPr indent="-317500" lvl="3" marL="1828800" rtl="0" algn="l">
              <a:lnSpc>
                <a:spcPct val="115000"/>
              </a:lnSpc>
              <a:spcBef>
                <a:spcPts val="0"/>
              </a:spcBef>
              <a:spcAft>
                <a:spcPts val="0"/>
              </a:spcAft>
              <a:buSzPts val="1400"/>
              <a:buChar char="●"/>
              <a:defRPr/>
            </a:lvl4pPr>
            <a:lvl5pPr indent="-317500" lvl="4" marL="2286000" rtl="0" algn="l">
              <a:lnSpc>
                <a:spcPct val="115000"/>
              </a:lnSpc>
              <a:spcBef>
                <a:spcPts val="0"/>
              </a:spcBef>
              <a:spcAft>
                <a:spcPts val="0"/>
              </a:spcAft>
              <a:buSzPts val="1400"/>
              <a:buChar char="○"/>
              <a:defRPr/>
            </a:lvl5pPr>
            <a:lvl6pPr indent="-317500" lvl="5" marL="2743200" rtl="0" algn="l">
              <a:lnSpc>
                <a:spcPct val="115000"/>
              </a:lnSpc>
              <a:spcBef>
                <a:spcPts val="0"/>
              </a:spcBef>
              <a:spcAft>
                <a:spcPts val="0"/>
              </a:spcAft>
              <a:buSzPts val="1400"/>
              <a:buChar char="■"/>
              <a:defRPr/>
            </a:lvl6pPr>
            <a:lvl7pPr indent="-317500" lvl="6" marL="3200400" rtl="0" algn="l">
              <a:lnSpc>
                <a:spcPct val="115000"/>
              </a:lnSpc>
              <a:spcBef>
                <a:spcPts val="0"/>
              </a:spcBef>
              <a:spcAft>
                <a:spcPts val="0"/>
              </a:spcAft>
              <a:buSzPts val="1400"/>
              <a:buChar char="●"/>
              <a:defRPr/>
            </a:lvl7pPr>
            <a:lvl8pPr indent="-317500" lvl="7" marL="3657600" rtl="0" algn="l">
              <a:lnSpc>
                <a:spcPct val="115000"/>
              </a:lnSpc>
              <a:spcBef>
                <a:spcPts val="0"/>
              </a:spcBef>
              <a:spcAft>
                <a:spcPts val="0"/>
              </a:spcAft>
              <a:buSzPts val="1400"/>
              <a:buChar char="○"/>
              <a:defRPr/>
            </a:lvl8pPr>
            <a:lvl9pPr indent="-317500" lvl="8" marL="4114800" rtl="0" algn="l">
              <a:lnSpc>
                <a:spcPct val="115000"/>
              </a:lnSpc>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rtl="0" algn="l">
              <a:lnSpc>
                <a:spcPct val="100000"/>
              </a:lnSpc>
              <a:spcBef>
                <a:spcPts val="0"/>
              </a:spcBef>
              <a:spcAft>
                <a:spcPts val="0"/>
              </a:spcAft>
              <a:buSzPts val="2900"/>
              <a:buNone/>
              <a:defRPr/>
            </a:lvl1pPr>
            <a:lvl2pPr lvl="1" rtl="0" algn="l">
              <a:lnSpc>
                <a:spcPct val="100000"/>
              </a:lnSpc>
              <a:spcBef>
                <a:spcPts val="0"/>
              </a:spcBef>
              <a:spcAft>
                <a:spcPts val="0"/>
              </a:spcAft>
              <a:buSzPts val="2900"/>
              <a:buNone/>
              <a:defRPr/>
            </a:lvl2pPr>
            <a:lvl3pPr lvl="2" rtl="0" algn="l">
              <a:lnSpc>
                <a:spcPct val="100000"/>
              </a:lnSpc>
              <a:spcBef>
                <a:spcPts val="0"/>
              </a:spcBef>
              <a:spcAft>
                <a:spcPts val="0"/>
              </a:spcAft>
              <a:buSzPts val="2900"/>
              <a:buNone/>
              <a:defRPr/>
            </a:lvl3pPr>
            <a:lvl4pPr lvl="3" rtl="0" algn="l">
              <a:lnSpc>
                <a:spcPct val="100000"/>
              </a:lnSpc>
              <a:spcBef>
                <a:spcPts val="0"/>
              </a:spcBef>
              <a:spcAft>
                <a:spcPts val="0"/>
              </a:spcAft>
              <a:buSzPts val="2900"/>
              <a:buNone/>
              <a:defRPr/>
            </a:lvl4pPr>
            <a:lvl5pPr lvl="4" rtl="0" algn="l">
              <a:lnSpc>
                <a:spcPct val="100000"/>
              </a:lnSpc>
              <a:spcBef>
                <a:spcPts val="0"/>
              </a:spcBef>
              <a:spcAft>
                <a:spcPts val="0"/>
              </a:spcAft>
              <a:buSzPts val="2900"/>
              <a:buNone/>
              <a:defRPr/>
            </a:lvl5pPr>
            <a:lvl6pPr lvl="5" rtl="0" algn="l">
              <a:lnSpc>
                <a:spcPct val="100000"/>
              </a:lnSpc>
              <a:spcBef>
                <a:spcPts val="0"/>
              </a:spcBef>
              <a:spcAft>
                <a:spcPts val="0"/>
              </a:spcAft>
              <a:buSzPts val="2900"/>
              <a:buNone/>
              <a:defRPr/>
            </a:lvl6pPr>
            <a:lvl7pPr lvl="6" rtl="0" algn="l">
              <a:lnSpc>
                <a:spcPct val="100000"/>
              </a:lnSpc>
              <a:spcBef>
                <a:spcPts val="0"/>
              </a:spcBef>
              <a:spcAft>
                <a:spcPts val="0"/>
              </a:spcAft>
              <a:buSzPts val="2900"/>
              <a:buNone/>
              <a:defRPr/>
            </a:lvl7pPr>
            <a:lvl8pPr lvl="7" rtl="0" algn="l">
              <a:lnSpc>
                <a:spcPct val="100000"/>
              </a:lnSpc>
              <a:spcBef>
                <a:spcPts val="0"/>
              </a:spcBef>
              <a:spcAft>
                <a:spcPts val="0"/>
              </a:spcAft>
              <a:buSzPts val="2900"/>
              <a:buNone/>
              <a:defRPr/>
            </a:lvl8pPr>
            <a:lvl9pPr lvl="8" rtl="0" algn="l">
              <a:lnSpc>
                <a:spcPct val="100000"/>
              </a:lnSpc>
              <a:spcBef>
                <a:spcPts val="0"/>
              </a:spcBef>
              <a:spcAft>
                <a:spcPts val="0"/>
              </a:spcAft>
              <a:buSzPts val="2900"/>
              <a:buNone/>
              <a:defRPr/>
            </a:lvl9pPr>
          </a:lstStyle>
          <a:p/>
        </p:txBody>
      </p:sp>
      <p:sp>
        <p:nvSpPr>
          <p:cNvPr id="67" name="Google Shape;67;p17"/>
          <p:cNvSpPr txBox="1"/>
          <p:nvPr>
            <p:ph idx="1" type="body"/>
          </p:nvPr>
        </p:nvSpPr>
        <p:spPr>
          <a:xfrm>
            <a:off x="311700" y="1152475"/>
            <a:ext cx="3999900" cy="3416400"/>
          </a:xfrm>
          <a:prstGeom prst="rect">
            <a:avLst/>
          </a:prstGeom>
          <a:noFill/>
          <a:ln>
            <a:noFill/>
          </a:ln>
        </p:spPr>
        <p:txBody>
          <a:bodyPr anchorCtr="0" anchor="t" bIns="93500" lIns="93500" spcFirstLastPara="1" rIns="93500" wrap="square" tIns="93500">
            <a:normAutofit/>
          </a:bodyPr>
          <a:lstStyle>
            <a:lvl1pPr indent="-317500" lvl="0" marL="457200" rtl="0" algn="l">
              <a:lnSpc>
                <a:spcPct val="115000"/>
              </a:lnSpc>
              <a:spcBef>
                <a:spcPts val="0"/>
              </a:spcBef>
              <a:spcAft>
                <a:spcPts val="0"/>
              </a:spcAft>
              <a:buSzPts val="1400"/>
              <a:buChar char="●"/>
              <a:defRPr sz="14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a:noFill/>
          <a:ln>
            <a:noFill/>
          </a:ln>
        </p:spPr>
        <p:txBody>
          <a:bodyPr anchorCtr="0" anchor="t" bIns="93500" lIns="93500" spcFirstLastPara="1" rIns="93500" wrap="square" tIns="93500">
            <a:normAutofit/>
          </a:bodyPr>
          <a:lstStyle>
            <a:lvl1pPr indent="-317500" lvl="0" marL="457200" rtl="0" algn="l">
              <a:lnSpc>
                <a:spcPct val="115000"/>
              </a:lnSpc>
              <a:spcBef>
                <a:spcPts val="0"/>
              </a:spcBef>
              <a:spcAft>
                <a:spcPts val="0"/>
              </a:spcAft>
              <a:buSzPts val="1400"/>
              <a:buChar char="●"/>
              <a:defRPr sz="14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rtl="0" algn="l">
              <a:lnSpc>
                <a:spcPct val="100000"/>
              </a:lnSpc>
              <a:spcBef>
                <a:spcPts val="0"/>
              </a:spcBef>
              <a:spcAft>
                <a:spcPts val="0"/>
              </a:spcAft>
              <a:buSzPts val="2900"/>
              <a:buNone/>
              <a:defRPr/>
            </a:lvl1pPr>
            <a:lvl2pPr lvl="1" rtl="0" algn="l">
              <a:lnSpc>
                <a:spcPct val="100000"/>
              </a:lnSpc>
              <a:spcBef>
                <a:spcPts val="0"/>
              </a:spcBef>
              <a:spcAft>
                <a:spcPts val="0"/>
              </a:spcAft>
              <a:buSzPts val="2900"/>
              <a:buNone/>
              <a:defRPr/>
            </a:lvl2pPr>
            <a:lvl3pPr lvl="2" rtl="0" algn="l">
              <a:lnSpc>
                <a:spcPct val="100000"/>
              </a:lnSpc>
              <a:spcBef>
                <a:spcPts val="0"/>
              </a:spcBef>
              <a:spcAft>
                <a:spcPts val="0"/>
              </a:spcAft>
              <a:buSzPts val="2900"/>
              <a:buNone/>
              <a:defRPr/>
            </a:lvl3pPr>
            <a:lvl4pPr lvl="3" rtl="0" algn="l">
              <a:lnSpc>
                <a:spcPct val="100000"/>
              </a:lnSpc>
              <a:spcBef>
                <a:spcPts val="0"/>
              </a:spcBef>
              <a:spcAft>
                <a:spcPts val="0"/>
              </a:spcAft>
              <a:buSzPts val="2900"/>
              <a:buNone/>
              <a:defRPr/>
            </a:lvl4pPr>
            <a:lvl5pPr lvl="4" rtl="0" algn="l">
              <a:lnSpc>
                <a:spcPct val="100000"/>
              </a:lnSpc>
              <a:spcBef>
                <a:spcPts val="0"/>
              </a:spcBef>
              <a:spcAft>
                <a:spcPts val="0"/>
              </a:spcAft>
              <a:buSzPts val="2900"/>
              <a:buNone/>
              <a:defRPr/>
            </a:lvl5pPr>
            <a:lvl6pPr lvl="5" rtl="0" algn="l">
              <a:lnSpc>
                <a:spcPct val="100000"/>
              </a:lnSpc>
              <a:spcBef>
                <a:spcPts val="0"/>
              </a:spcBef>
              <a:spcAft>
                <a:spcPts val="0"/>
              </a:spcAft>
              <a:buSzPts val="2900"/>
              <a:buNone/>
              <a:defRPr/>
            </a:lvl6pPr>
            <a:lvl7pPr lvl="6" rtl="0" algn="l">
              <a:lnSpc>
                <a:spcPct val="100000"/>
              </a:lnSpc>
              <a:spcBef>
                <a:spcPts val="0"/>
              </a:spcBef>
              <a:spcAft>
                <a:spcPts val="0"/>
              </a:spcAft>
              <a:buSzPts val="2900"/>
              <a:buNone/>
              <a:defRPr/>
            </a:lvl7pPr>
            <a:lvl8pPr lvl="7" rtl="0" algn="l">
              <a:lnSpc>
                <a:spcPct val="100000"/>
              </a:lnSpc>
              <a:spcBef>
                <a:spcPts val="0"/>
              </a:spcBef>
              <a:spcAft>
                <a:spcPts val="0"/>
              </a:spcAft>
              <a:buSzPts val="2900"/>
              <a:buNone/>
              <a:defRPr/>
            </a:lvl8pPr>
            <a:lvl9pPr lvl="8" rtl="0" algn="l">
              <a:lnSpc>
                <a:spcPct val="100000"/>
              </a:lnSpc>
              <a:spcBef>
                <a:spcPts val="0"/>
              </a:spcBef>
              <a:spcAft>
                <a:spcPts val="0"/>
              </a:spcAft>
              <a:buSzPts val="2900"/>
              <a:buNone/>
              <a:defRPr/>
            </a:lvl9pPr>
          </a:lstStyle>
          <a:p/>
        </p:txBody>
      </p:sp>
      <p:sp>
        <p:nvSpPr>
          <p:cNvPr id="72" name="Google Shape;72;p18"/>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a:noFill/>
          <a:ln>
            <a:noFill/>
          </a:ln>
        </p:spPr>
        <p:txBody>
          <a:bodyPr anchorCtr="0" anchor="b" bIns="93500" lIns="93500" spcFirstLastPara="1" rIns="93500" wrap="square" tIns="93500">
            <a:normAutofit/>
          </a:bodyPr>
          <a:lstStyle>
            <a:lvl1pPr lvl="0" rtl="0" algn="l">
              <a:lnSpc>
                <a:spcPct val="100000"/>
              </a:lnSpc>
              <a:spcBef>
                <a:spcPts val="0"/>
              </a:spcBef>
              <a:spcAft>
                <a:spcPts val="0"/>
              </a:spcAft>
              <a:buSzPts val="2500"/>
              <a:buNone/>
              <a:defRPr sz="2500"/>
            </a:lvl1pPr>
            <a:lvl2pPr lvl="1" rtl="0" algn="l">
              <a:lnSpc>
                <a:spcPct val="100000"/>
              </a:lnSpc>
              <a:spcBef>
                <a:spcPts val="0"/>
              </a:spcBef>
              <a:spcAft>
                <a:spcPts val="0"/>
              </a:spcAft>
              <a:buSzPts val="2500"/>
              <a:buNone/>
              <a:defRPr sz="2500"/>
            </a:lvl2pPr>
            <a:lvl3pPr lvl="2" rtl="0" algn="l">
              <a:lnSpc>
                <a:spcPct val="100000"/>
              </a:lnSpc>
              <a:spcBef>
                <a:spcPts val="0"/>
              </a:spcBef>
              <a:spcAft>
                <a:spcPts val="0"/>
              </a:spcAft>
              <a:buSzPts val="2500"/>
              <a:buNone/>
              <a:defRPr sz="2500"/>
            </a:lvl3pPr>
            <a:lvl4pPr lvl="3" rtl="0" algn="l">
              <a:lnSpc>
                <a:spcPct val="100000"/>
              </a:lnSpc>
              <a:spcBef>
                <a:spcPts val="0"/>
              </a:spcBef>
              <a:spcAft>
                <a:spcPts val="0"/>
              </a:spcAft>
              <a:buSzPts val="2500"/>
              <a:buNone/>
              <a:defRPr sz="2500"/>
            </a:lvl4pPr>
            <a:lvl5pPr lvl="4" rtl="0" algn="l">
              <a:lnSpc>
                <a:spcPct val="100000"/>
              </a:lnSpc>
              <a:spcBef>
                <a:spcPts val="0"/>
              </a:spcBef>
              <a:spcAft>
                <a:spcPts val="0"/>
              </a:spcAft>
              <a:buSzPts val="2500"/>
              <a:buNone/>
              <a:defRPr sz="2500"/>
            </a:lvl5pPr>
            <a:lvl6pPr lvl="5" rtl="0" algn="l">
              <a:lnSpc>
                <a:spcPct val="100000"/>
              </a:lnSpc>
              <a:spcBef>
                <a:spcPts val="0"/>
              </a:spcBef>
              <a:spcAft>
                <a:spcPts val="0"/>
              </a:spcAft>
              <a:buSzPts val="2500"/>
              <a:buNone/>
              <a:defRPr sz="2500"/>
            </a:lvl6pPr>
            <a:lvl7pPr lvl="6" rtl="0" algn="l">
              <a:lnSpc>
                <a:spcPct val="100000"/>
              </a:lnSpc>
              <a:spcBef>
                <a:spcPts val="0"/>
              </a:spcBef>
              <a:spcAft>
                <a:spcPts val="0"/>
              </a:spcAft>
              <a:buSzPts val="2500"/>
              <a:buNone/>
              <a:defRPr sz="2500"/>
            </a:lvl7pPr>
            <a:lvl8pPr lvl="7" rtl="0" algn="l">
              <a:lnSpc>
                <a:spcPct val="100000"/>
              </a:lnSpc>
              <a:spcBef>
                <a:spcPts val="0"/>
              </a:spcBef>
              <a:spcAft>
                <a:spcPts val="0"/>
              </a:spcAft>
              <a:buSzPts val="2500"/>
              <a:buNone/>
              <a:defRPr sz="2500"/>
            </a:lvl8pPr>
            <a:lvl9pPr lvl="8" rtl="0" algn="l">
              <a:lnSpc>
                <a:spcPct val="100000"/>
              </a:lnSpc>
              <a:spcBef>
                <a:spcPts val="0"/>
              </a:spcBef>
              <a:spcAft>
                <a:spcPts val="0"/>
              </a:spcAft>
              <a:buSzPts val="2500"/>
              <a:buNone/>
              <a:defRPr sz="2500"/>
            </a:lvl9pPr>
          </a:lstStyle>
          <a:p/>
        </p:txBody>
      </p:sp>
      <p:sp>
        <p:nvSpPr>
          <p:cNvPr id="75" name="Google Shape;75;p19"/>
          <p:cNvSpPr txBox="1"/>
          <p:nvPr>
            <p:ph idx="1" type="body"/>
          </p:nvPr>
        </p:nvSpPr>
        <p:spPr>
          <a:xfrm>
            <a:off x="311700" y="1389600"/>
            <a:ext cx="2808000" cy="3179400"/>
          </a:xfrm>
          <a:prstGeom prst="rect">
            <a:avLst/>
          </a:prstGeom>
          <a:noFill/>
          <a:ln>
            <a:noFill/>
          </a:ln>
        </p:spPr>
        <p:txBody>
          <a:bodyPr anchorCtr="0" anchor="t" bIns="93500" lIns="93500" spcFirstLastPara="1" rIns="93500" wrap="square" tIns="93500">
            <a:normAutofit/>
          </a:bodyPr>
          <a:lstStyle>
            <a:lvl1pPr indent="-304800" lvl="0" marL="457200" rtl="0" algn="l">
              <a:lnSpc>
                <a:spcPct val="115000"/>
              </a:lnSpc>
              <a:spcBef>
                <a:spcPts val="0"/>
              </a:spcBef>
              <a:spcAft>
                <a:spcPts val="0"/>
              </a:spcAft>
              <a:buSzPts val="1200"/>
              <a:buChar char="●"/>
              <a:defRPr sz="12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a:noFill/>
          <a:ln>
            <a:noFill/>
          </a:ln>
        </p:spPr>
        <p:txBody>
          <a:bodyPr anchorCtr="0" anchor="ctr" bIns="93500" lIns="93500" spcFirstLastPara="1" rIns="93500" wrap="square" tIns="93500">
            <a:normAutofit/>
          </a:bodyPr>
          <a:lstStyle>
            <a:lvl1pPr lvl="0" rtl="0" algn="l">
              <a:lnSpc>
                <a:spcPct val="100000"/>
              </a:lnSpc>
              <a:spcBef>
                <a:spcPts val="0"/>
              </a:spcBef>
              <a:spcAft>
                <a:spcPts val="0"/>
              </a:spcAft>
              <a:buSzPts val="4900"/>
              <a:buNone/>
              <a:defRPr sz="4900"/>
            </a:lvl1pPr>
            <a:lvl2pPr lvl="1" rtl="0" algn="l">
              <a:lnSpc>
                <a:spcPct val="100000"/>
              </a:lnSpc>
              <a:spcBef>
                <a:spcPts val="0"/>
              </a:spcBef>
              <a:spcAft>
                <a:spcPts val="0"/>
              </a:spcAft>
              <a:buSzPts val="4900"/>
              <a:buNone/>
              <a:defRPr sz="4900"/>
            </a:lvl2pPr>
            <a:lvl3pPr lvl="2" rtl="0" algn="l">
              <a:lnSpc>
                <a:spcPct val="100000"/>
              </a:lnSpc>
              <a:spcBef>
                <a:spcPts val="0"/>
              </a:spcBef>
              <a:spcAft>
                <a:spcPts val="0"/>
              </a:spcAft>
              <a:buSzPts val="4900"/>
              <a:buNone/>
              <a:defRPr sz="4900"/>
            </a:lvl3pPr>
            <a:lvl4pPr lvl="3" rtl="0" algn="l">
              <a:lnSpc>
                <a:spcPct val="100000"/>
              </a:lnSpc>
              <a:spcBef>
                <a:spcPts val="0"/>
              </a:spcBef>
              <a:spcAft>
                <a:spcPts val="0"/>
              </a:spcAft>
              <a:buSzPts val="4900"/>
              <a:buNone/>
              <a:defRPr sz="4900"/>
            </a:lvl4pPr>
            <a:lvl5pPr lvl="4" rtl="0" algn="l">
              <a:lnSpc>
                <a:spcPct val="100000"/>
              </a:lnSpc>
              <a:spcBef>
                <a:spcPts val="0"/>
              </a:spcBef>
              <a:spcAft>
                <a:spcPts val="0"/>
              </a:spcAft>
              <a:buSzPts val="4900"/>
              <a:buNone/>
              <a:defRPr sz="4900"/>
            </a:lvl5pPr>
            <a:lvl6pPr lvl="5" rtl="0" algn="l">
              <a:lnSpc>
                <a:spcPct val="100000"/>
              </a:lnSpc>
              <a:spcBef>
                <a:spcPts val="0"/>
              </a:spcBef>
              <a:spcAft>
                <a:spcPts val="0"/>
              </a:spcAft>
              <a:buSzPts val="4900"/>
              <a:buNone/>
              <a:defRPr sz="4900"/>
            </a:lvl6pPr>
            <a:lvl7pPr lvl="6" rtl="0" algn="l">
              <a:lnSpc>
                <a:spcPct val="100000"/>
              </a:lnSpc>
              <a:spcBef>
                <a:spcPts val="0"/>
              </a:spcBef>
              <a:spcAft>
                <a:spcPts val="0"/>
              </a:spcAft>
              <a:buSzPts val="4900"/>
              <a:buNone/>
              <a:defRPr sz="4900"/>
            </a:lvl7pPr>
            <a:lvl8pPr lvl="7" rtl="0" algn="l">
              <a:lnSpc>
                <a:spcPct val="100000"/>
              </a:lnSpc>
              <a:spcBef>
                <a:spcPts val="0"/>
              </a:spcBef>
              <a:spcAft>
                <a:spcPts val="0"/>
              </a:spcAft>
              <a:buSzPts val="4900"/>
              <a:buNone/>
              <a:defRPr sz="4900"/>
            </a:lvl8pPr>
            <a:lvl9pPr lvl="8" rtl="0" algn="l">
              <a:lnSpc>
                <a:spcPct val="100000"/>
              </a:lnSpc>
              <a:spcBef>
                <a:spcPts val="0"/>
              </a:spcBef>
              <a:spcAft>
                <a:spcPts val="0"/>
              </a:spcAft>
              <a:buSzPts val="4900"/>
              <a:buNone/>
              <a:defRPr sz="4900"/>
            </a:lvl9pPr>
          </a:lstStyle>
          <a:p/>
        </p:txBody>
      </p:sp>
      <p:sp>
        <p:nvSpPr>
          <p:cNvPr id="79" name="Google Shape;79;p20"/>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3500" lIns="93500" spcFirstLastPara="1" rIns="93500" wrap="square" tIns="935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82" name="Google Shape;82;p21"/>
          <p:cNvSpPr txBox="1"/>
          <p:nvPr>
            <p:ph type="title"/>
          </p:nvPr>
        </p:nvSpPr>
        <p:spPr>
          <a:xfrm>
            <a:off x="265500" y="1233175"/>
            <a:ext cx="4045200" cy="1482300"/>
          </a:xfrm>
          <a:prstGeom prst="rect">
            <a:avLst/>
          </a:prstGeom>
          <a:noFill/>
          <a:ln>
            <a:noFill/>
          </a:ln>
        </p:spPr>
        <p:txBody>
          <a:bodyPr anchorCtr="0" anchor="b" bIns="93500" lIns="93500" spcFirstLastPara="1" rIns="93500" wrap="square" tIns="93500">
            <a:normAutofit/>
          </a:bodyPr>
          <a:lstStyle>
            <a:lvl1pPr lvl="0" rtl="0" algn="ctr">
              <a:lnSpc>
                <a:spcPct val="100000"/>
              </a:lnSpc>
              <a:spcBef>
                <a:spcPts val="0"/>
              </a:spcBef>
              <a:spcAft>
                <a:spcPts val="0"/>
              </a:spcAft>
              <a:buSzPts val="4300"/>
              <a:buNone/>
              <a:defRPr sz="4300"/>
            </a:lvl1pPr>
            <a:lvl2pPr lvl="1" rtl="0" algn="ctr">
              <a:lnSpc>
                <a:spcPct val="100000"/>
              </a:lnSpc>
              <a:spcBef>
                <a:spcPts val="0"/>
              </a:spcBef>
              <a:spcAft>
                <a:spcPts val="0"/>
              </a:spcAft>
              <a:buSzPts val="4300"/>
              <a:buNone/>
              <a:defRPr sz="4300"/>
            </a:lvl2pPr>
            <a:lvl3pPr lvl="2" rtl="0" algn="ctr">
              <a:lnSpc>
                <a:spcPct val="100000"/>
              </a:lnSpc>
              <a:spcBef>
                <a:spcPts val="0"/>
              </a:spcBef>
              <a:spcAft>
                <a:spcPts val="0"/>
              </a:spcAft>
              <a:buSzPts val="4300"/>
              <a:buNone/>
              <a:defRPr sz="4300"/>
            </a:lvl3pPr>
            <a:lvl4pPr lvl="3" rtl="0" algn="ctr">
              <a:lnSpc>
                <a:spcPct val="100000"/>
              </a:lnSpc>
              <a:spcBef>
                <a:spcPts val="0"/>
              </a:spcBef>
              <a:spcAft>
                <a:spcPts val="0"/>
              </a:spcAft>
              <a:buSzPts val="4300"/>
              <a:buNone/>
              <a:defRPr sz="4300"/>
            </a:lvl4pPr>
            <a:lvl5pPr lvl="4" rtl="0" algn="ctr">
              <a:lnSpc>
                <a:spcPct val="100000"/>
              </a:lnSpc>
              <a:spcBef>
                <a:spcPts val="0"/>
              </a:spcBef>
              <a:spcAft>
                <a:spcPts val="0"/>
              </a:spcAft>
              <a:buSzPts val="4300"/>
              <a:buNone/>
              <a:defRPr sz="4300"/>
            </a:lvl5pPr>
            <a:lvl6pPr lvl="5" rtl="0" algn="ctr">
              <a:lnSpc>
                <a:spcPct val="100000"/>
              </a:lnSpc>
              <a:spcBef>
                <a:spcPts val="0"/>
              </a:spcBef>
              <a:spcAft>
                <a:spcPts val="0"/>
              </a:spcAft>
              <a:buSzPts val="4300"/>
              <a:buNone/>
              <a:defRPr sz="4300"/>
            </a:lvl6pPr>
            <a:lvl7pPr lvl="6" rtl="0" algn="ctr">
              <a:lnSpc>
                <a:spcPct val="100000"/>
              </a:lnSpc>
              <a:spcBef>
                <a:spcPts val="0"/>
              </a:spcBef>
              <a:spcAft>
                <a:spcPts val="0"/>
              </a:spcAft>
              <a:buSzPts val="4300"/>
              <a:buNone/>
              <a:defRPr sz="4300"/>
            </a:lvl7pPr>
            <a:lvl8pPr lvl="7" rtl="0" algn="ctr">
              <a:lnSpc>
                <a:spcPct val="100000"/>
              </a:lnSpc>
              <a:spcBef>
                <a:spcPts val="0"/>
              </a:spcBef>
              <a:spcAft>
                <a:spcPts val="0"/>
              </a:spcAft>
              <a:buSzPts val="4300"/>
              <a:buNone/>
              <a:defRPr sz="4300"/>
            </a:lvl8pPr>
            <a:lvl9pPr lvl="8" rtl="0" algn="ctr">
              <a:lnSpc>
                <a:spcPct val="100000"/>
              </a:lnSpc>
              <a:spcBef>
                <a:spcPts val="0"/>
              </a:spcBef>
              <a:spcAft>
                <a:spcPts val="0"/>
              </a:spcAft>
              <a:buSzPts val="4300"/>
              <a:buNone/>
              <a:defRPr sz="4300"/>
            </a:lvl9pPr>
          </a:lstStyle>
          <a:p/>
        </p:txBody>
      </p:sp>
      <p:sp>
        <p:nvSpPr>
          <p:cNvPr id="83" name="Google Shape;83;p21"/>
          <p:cNvSpPr txBox="1"/>
          <p:nvPr>
            <p:ph idx="1" type="subTitle"/>
          </p:nvPr>
        </p:nvSpPr>
        <p:spPr>
          <a:xfrm>
            <a:off x="265500" y="2803075"/>
            <a:ext cx="4045200" cy="1235100"/>
          </a:xfrm>
          <a:prstGeom prst="rect">
            <a:avLst/>
          </a:prstGeom>
          <a:noFill/>
          <a:ln>
            <a:noFill/>
          </a:ln>
        </p:spPr>
        <p:txBody>
          <a:bodyPr anchorCtr="0" anchor="t" bIns="93500" lIns="93500" spcFirstLastPara="1" rIns="93500" wrap="square" tIns="93500">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a:noFill/>
          <a:ln>
            <a:noFill/>
          </a:ln>
        </p:spPr>
        <p:txBody>
          <a:bodyPr anchorCtr="0" anchor="ctr" bIns="93500" lIns="93500" spcFirstLastPara="1" rIns="93500" wrap="square" tIns="93500">
            <a:norm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0"/>
              </a:spcBef>
              <a:spcAft>
                <a:spcPts val="0"/>
              </a:spcAft>
              <a:buSzPts val="1400"/>
              <a:buChar char="○"/>
              <a:defRPr/>
            </a:lvl2pPr>
            <a:lvl3pPr indent="-317500" lvl="2" marL="1371600" rtl="0" algn="l">
              <a:lnSpc>
                <a:spcPct val="115000"/>
              </a:lnSpc>
              <a:spcBef>
                <a:spcPts val="0"/>
              </a:spcBef>
              <a:spcAft>
                <a:spcPts val="0"/>
              </a:spcAft>
              <a:buSzPts val="1400"/>
              <a:buChar char="■"/>
              <a:defRPr/>
            </a:lvl3pPr>
            <a:lvl4pPr indent="-317500" lvl="3" marL="1828800" rtl="0" algn="l">
              <a:lnSpc>
                <a:spcPct val="115000"/>
              </a:lnSpc>
              <a:spcBef>
                <a:spcPts val="0"/>
              </a:spcBef>
              <a:spcAft>
                <a:spcPts val="0"/>
              </a:spcAft>
              <a:buSzPts val="1400"/>
              <a:buChar char="●"/>
              <a:defRPr/>
            </a:lvl4pPr>
            <a:lvl5pPr indent="-317500" lvl="4" marL="2286000" rtl="0" algn="l">
              <a:lnSpc>
                <a:spcPct val="115000"/>
              </a:lnSpc>
              <a:spcBef>
                <a:spcPts val="0"/>
              </a:spcBef>
              <a:spcAft>
                <a:spcPts val="0"/>
              </a:spcAft>
              <a:buSzPts val="1400"/>
              <a:buChar char="○"/>
              <a:defRPr/>
            </a:lvl5pPr>
            <a:lvl6pPr indent="-317500" lvl="5" marL="2743200" rtl="0" algn="l">
              <a:lnSpc>
                <a:spcPct val="115000"/>
              </a:lnSpc>
              <a:spcBef>
                <a:spcPts val="0"/>
              </a:spcBef>
              <a:spcAft>
                <a:spcPts val="0"/>
              </a:spcAft>
              <a:buSzPts val="1400"/>
              <a:buChar char="■"/>
              <a:defRPr/>
            </a:lvl6pPr>
            <a:lvl7pPr indent="-317500" lvl="6" marL="3200400" rtl="0" algn="l">
              <a:lnSpc>
                <a:spcPct val="115000"/>
              </a:lnSpc>
              <a:spcBef>
                <a:spcPts val="0"/>
              </a:spcBef>
              <a:spcAft>
                <a:spcPts val="0"/>
              </a:spcAft>
              <a:buSzPts val="1400"/>
              <a:buChar char="●"/>
              <a:defRPr/>
            </a:lvl7pPr>
            <a:lvl8pPr indent="-317500" lvl="7" marL="3657600" rtl="0" algn="l">
              <a:lnSpc>
                <a:spcPct val="115000"/>
              </a:lnSpc>
              <a:spcBef>
                <a:spcPts val="0"/>
              </a:spcBef>
              <a:spcAft>
                <a:spcPts val="0"/>
              </a:spcAft>
              <a:buSzPts val="1400"/>
              <a:buChar char="○"/>
              <a:defRPr/>
            </a:lvl8pPr>
            <a:lvl9pPr indent="-317500" lvl="8" marL="4114800" rtl="0" algn="l">
              <a:lnSpc>
                <a:spcPct val="115000"/>
              </a:lnSpc>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a:noFill/>
          <a:ln>
            <a:noFill/>
          </a:ln>
        </p:spPr>
        <p:txBody>
          <a:bodyPr anchorCtr="0" anchor="ctr" bIns="93500" lIns="93500" spcFirstLastPara="1" rIns="93500" wrap="square" tIns="93500">
            <a:normAutofit/>
          </a:bodyPr>
          <a:lstStyle>
            <a:lvl1pPr indent="-228600" lvl="0" marL="457200" rtl="0" algn="l">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a:noFill/>
          <a:ln>
            <a:noFill/>
          </a:ln>
        </p:spPr>
        <p:txBody>
          <a:bodyPr anchorCtr="0" anchor="b" bIns="93500" lIns="93500" spcFirstLastPara="1" rIns="93500" wrap="square" tIns="93500">
            <a:normAutofit/>
          </a:bodyPr>
          <a:lstStyle>
            <a:lvl1pPr lvl="0" rtl="0" algn="ctr">
              <a:lnSpc>
                <a:spcPct val="100000"/>
              </a:lnSpc>
              <a:spcBef>
                <a:spcPts val="0"/>
              </a:spcBef>
              <a:spcAft>
                <a:spcPts val="0"/>
              </a:spcAft>
              <a:buSzPts val="12200"/>
              <a:buNone/>
              <a:defRPr sz="12200"/>
            </a:lvl1pPr>
            <a:lvl2pPr lvl="1" rtl="0" algn="ctr">
              <a:lnSpc>
                <a:spcPct val="100000"/>
              </a:lnSpc>
              <a:spcBef>
                <a:spcPts val="0"/>
              </a:spcBef>
              <a:spcAft>
                <a:spcPts val="0"/>
              </a:spcAft>
              <a:buSzPts val="12200"/>
              <a:buNone/>
              <a:defRPr sz="12200"/>
            </a:lvl2pPr>
            <a:lvl3pPr lvl="2" rtl="0" algn="ctr">
              <a:lnSpc>
                <a:spcPct val="100000"/>
              </a:lnSpc>
              <a:spcBef>
                <a:spcPts val="0"/>
              </a:spcBef>
              <a:spcAft>
                <a:spcPts val="0"/>
              </a:spcAft>
              <a:buSzPts val="12200"/>
              <a:buNone/>
              <a:defRPr sz="12200"/>
            </a:lvl3pPr>
            <a:lvl4pPr lvl="3" rtl="0" algn="ctr">
              <a:lnSpc>
                <a:spcPct val="100000"/>
              </a:lnSpc>
              <a:spcBef>
                <a:spcPts val="0"/>
              </a:spcBef>
              <a:spcAft>
                <a:spcPts val="0"/>
              </a:spcAft>
              <a:buSzPts val="12200"/>
              <a:buNone/>
              <a:defRPr sz="12200"/>
            </a:lvl4pPr>
            <a:lvl5pPr lvl="4" rtl="0" algn="ctr">
              <a:lnSpc>
                <a:spcPct val="100000"/>
              </a:lnSpc>
              <a:spcBef>
                <a:spcPts val="0"/>
              </a:spcBef>
              <a:spcAft>
                <a:spcPts val="0"/>
              </a:spcAft>
              <a:buSzPts val="12200"/>
              <a:buNone/>
              <a:defRPr sz="12200"/>
            </a:lvl5pPr>
            <a:lvl6pPr lvl="5" rtl="0" algn="ctr">
              <a:lnSpc>
                <a:spcPct val="100000"/>
              </a:lnSpc>
              <a:spcBef>
                <a:spcPts val="0"/>
              </a:spcBef>
              <a:spcAft>
                <a:spcPts val="0"/>
              </a:spcAft>
              <a:buSzPts val="12200"/>
              <a:buNone/>
              <a:defRPr sz="12200"/>
            </a:lvl6pPr>
            <a:lvl7pPr lvl="6" rtl="0" algn="ctr">
              <a:lnSpc>
                <a:spcPct val="100000"/>
              </a:lnSpc>
              <a:spcBef>
                <a:spcPts val="0"/>
              </a:spcBef>
              <a:spcAft>
                <a:spcPts val="0"/>
              </a:spcAft>
              <a:buSzPts val="12200"/>
              <a:buNone/>
              <a:defRPr sz="12200"/>
            </a:lvl7pPr>
            <a:lvl8pPr lvl="7" rtl="0" algn="ctr">
              <a:lnSpc>
                <a:spcPct val="100000"/>
              </a:lnSpc>
              <a:spcBef>
                <a:spcPts val="0"/>
              </a:spcBef>
              <a:spcAft>
                <a:spcPts val="0"/>
              </a:spcAft>
              <a:buSzPts val="12200"/>
              <a:buNone/>
              <a:defRPr sz="12200"/>
            </a:lvl8pPr>
            <a:lvl9pPr lvl="8" rtl="0" algn="ctr">
              <a:lnSpc>
                <a:spcPct val="100000"/>
              </a:lnSpc>
              <a:spcBef>
                <a:spcPts val="0"/>
              </a:spcBef>
              <a:spcAft>
                <a:spcPts val="0"/>
              </a:spcAft>
              <a:buSzPts val="12200"/>
              <a:buNone/>
              <a:defRPr sz="12200"/>
            </a:lvl9pPr>
          </a:lstStyle>
          <a:p>
            <a:r>
              <a:t>xx%</a:t>
            </a:r>
          </a:p>
        </p:txBody>
      </p:sp>
      <p:sp>
        <p:nvSpPr>
          <p:cNvPr id="91" name="Google Shape;91;p23"/>
          <p:cNvSpPr txBox="1"/>
          <p:nvPr>
            <p:ph idx="1" type="body"/>
          </p:nvPr>
        </p:nvSpPr>
        <p:spPr>
          <a:xfrm>
            <a:off x="311700" y="3152225"/>
            <a:ext cx="8520600" cy="1300800"/>
          </a:xfrm>
          <a:prstGeom prst="rect">
            <a:avLst/>
          </a:prstGeom>
          <a:noFill/>
          <a:ln>
            <a:noFill/>
          </a:ln>
        </p:spPr>
        <p:txBody>
          <a:bodyPr anchorCtr="0" anchor="t" bIns="93500" lIns="93500" spcFirstLastPara="1" rIns="93500" wrap="square" tIns="93500">
            <a:normAutofit/>
          </a:bodyPr>
          <a:lstStyle>
            <a:lvl1pPr indent="-342900" lvl="0" marL="457200" rtl="0" algn="ctr">
              <a:lnSpc>
                <a:spcPct val="115000"/>
              </a:lnSpc>
              <a:spcBef>
                <a:spcPts val="0"/>
              </a:spcBef>
              <a:spcAft>
                <a:spcPts val="0"/>
              </a:spcAft>
              <a:buSzPts val="1800"/>
              <a:buChar char="●"/>
              <a:defRPr/>
            </a:lvl1pPr>
            <a:lvl2pPr indent="-317500" lvl="1" marL="914400" rtl="0" algn="ctr">
              <a:lnSpc>
                <a:spcPct val="115000"/>
              </a:lnSpc>
              <a:spcBef>
                <a:spcPts val="0"/>
              </a:spcBef>
              <a:spcAft>
                <a:spcPts val="0"/>
              </a:spcAft>
              <a:buSzPts val="1400"/>
              <a:buChar char="○"/>
              <a:defRPr/>
            </a:lvl2pPr>
            <a:lvl3pPr indent="-317500" lvl="2" marL="1371600" rtl="0" algn="ctr">
              <a:lnSpc>
                <a:spcPct val="115000"/>
              </a:lnSpc>
              <a:spcBef>
                <a:spcPts val="0"/>
              </a:spcBef>
              <a:spcAft>
                <a:spcPts val="0"/>
              </a:spcAft>
              <a:buSzPts val="1400"/>
              <a:buChar char="■"/>
              <a:defRPr/>
            </a:lvl3pPr>
            <a:lvl4pPr indent="-317500" lvl="3" marL="1828800" rtl="0" algn="ctr">
              <a:lnSpc>
                <a:spcPct val="115000"/>
              </a:lnSpc>
              <a:spcBef>
                <a:spcPts val="0"/>
              </a:spcBef>
              <a:spcAft>
                <a:spcPts val="0"/>
              </a:spcAft>
              <a:buSzPts val="1400"/>
              <a:buChar char="●"/>
              <a:defRPr/>
            </a:lvl4pPr>
            <a:lvl5pPr indent="-317500" lvl="4" marL="2286000" rtl="0" algn="ctr">
              <a:lnSpc>
                <a:spcPct val="115000"/>
              </a:lnSpc>
              <a:spcBef>
                <a:spcPts val="0"/>
              </a:spcBef>
              <a:spcAft>
                <a:spcPts val="0"/>
              </a:spcAft>
              <a:buSzPts val="1400"/>
              <a:buChar char="○"/>
              <a:defRPr/>
            </a:lvl5pPr>
            <a:lvl6pPr indent="-317500" lvl="5" marL="2743200" rtl="0" algn="ctr">
              <a:lnSpc>
                <a:spcPct val="115000"/>
              </a:lnSpc>
              <a:spcBef>
                <a:spcPts val="0"/>
              </a:spcBef>
              <a:spcAft>
                <a:spcPts val="0"/>
              </a:spcAft>
              <a:buSzPts val="1400"/>
              <a:buChar char="■"/>
              <a:defRPr/>
            </a:lvl6pPr>
            <a:lvl7pPr indent="-317500" lvl="6" marL="3200400" rtl="0" algn="ctr">
              <a:lnSpc>
                <a:spcPct val="115000"/>
              </a:lnSpc>
              <a:spcBef>
                <a:spcPts val="0"/>
              </a:spcBef>
              <a:spcAft>
                <a:spcPts val="0"/>
              </a:spcAft>
              <a:buSzPts val="1400"/>
              <a:buChar char="●"/>
              <a:defRPr/>
            </a:lvl7pPr>
            <a:lvl8pPr indent="-317500" lvl="7" marL="3657600" rtl="0" algn="ctr">
              <a:lnSpc>
                <a:spcPct val="115000"/>
              </a:lnSpc>
              <a:spcBef>
                <a:spcPts val="0"/>
              </a:spcBef>
              <a:spcAft>
                <a:spcPts val="0"/>
              </a:spcAft>
              <a:buSzPts val="1400"/>
              <a:buChar char="○"/>
              <a:defRPr/>
            </a:lvl8pPr>
            <a:lvl9pPr indent="-317500" lvl="8" marL="4114800" rtl="0" algn="ctr">
              <a:lnSpc>
                <a:spcPct val="115000"/>
              </a:lnSpc>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01" name="Shape 101"/>
        <p:cNvGrpSpPr/>
        <p:nvPr/>
      </p:nvGrpSpPr>
      <p:grpSpPr>
        <a:xfrm>
          <a:off x="0" y="0"/>
          <a:ext cx="0" cy="0"/>
          <a:chOff x="0" y="0"/>
          <a:chExt cx="0" cy="0"/>
        </a:xfrm>
      </p:grpSpPr>
      <p:pic>
        <p:nvPicPr>
          <p:cNvPr id="102" name="Google Shape;102;p26"/>
          <p:cNvPicPr preferRelativeResize="0"/>
          <p:nvPr/>
        </p:nvPicPr>
        <p:blipFill rotWithShape="1">
          <a:blip r:embed="rId2">
            <a:alphaModFix/>
          </a:blip>
          <a:srcRect b="0" l="0" r="0" t="0"/>
          <a:stretch/>
        </p:blipFill>
        <p:spPr>
          <a:xfrm>
            <a:off x="0" y="-476250"/>
            <a:ext cx="9144000" cy="6095999"/>
          </a:xfrm>
          <a:prstGeom prst="rect">
            <a:avLst/>
          </a:prstGeom>
          <a:noFill/>
          <a:ln>
            <a:noFill/>
          </a:ln>
        </p:spPr>
      </p:pic>
      <p:sp>
        <p:nvSpPr>
          <p:cNvPr id="103" name="Google Shape;103;p26"/>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04" name="Google Shape;104;p26"/>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5" name="Google Shape;105;p26"/>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06" name="Google Shape;106;p26"/>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07" name="Google Shape;107;p26"/>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08" name="Google Shape;108;p26"/>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09" name="Google Shape;109;p26"/>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pic>
        <p:nvPicPr>
          <p:cNvPr id="110" name="Google Shape;110;p26"/>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111" name="Google Shape;111;p26"/>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
        <p:nvSpPr>
          <p:cNvPr id="112" name="Google Shape;112;p26"/>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113" name="Shape 113"/>
        <p:cNvGrpSpPr/>
        <p:nvPr/>
      </p:nvGrpSpPr>
      <p:grpSpPr>
        <a:xfrm>
          <a:off x="0" y="0"/>
          <a:ext cx="0" cy="0"/>
          <a:chOff x="0" y="0"/>
          <a:chExt cx="0" cy="0"/>
        </a:xfrm>
      </p:grpSpPr>
      <p:pic>
        <p:nvPicPr>
          <p:cNvPr id="114" name="Google Shape;114;p27"/>
          <p:cNvPicPr preferRelativeResize="0"/>
          <p:nvPr/>
        </p:nvPicPr>
        <p:blipFill>
          <a:blip r:embed="rId2">
            <a:alphaModFix/>
          </a:blip>
          <a:stretch>
            <a:fillRect/>
          </a:stretch>
        </p:blipFill>
        <p:spPr>
          <a:xfrm>
            <a:off x="-156525" y="-352175"/>
            <a:ext cx="9393202" cy="6144999"/>
          </a:xfrm>
          <a:prstGeom prst="rect">
            <a:avLst/>
          </a:prstGeom>
          <a:noFill/>
          <a:ln>
            <a:noFill/>
          </a:ln>
        </p:spPr>
      </p:pic>
      <p:sp>
        <p:nvSpPr>
          <p:cNvPr id="115" name="Google Shape;115;p27"/>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16" name="Google Shape;116;p27"/>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17" name="Google Shape;117;p27"/>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18" name="Google Shape;118;p27"/>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19" name="Google Shape;119;p27"/>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20" name="Google Shape;120;p27"/>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21" name="Google Shape;121;p27"/>
          <p:cNvSpPr txBox="1"/>
          <p:nvPr>
            <p:ph idx="1" type="body"/>
          </p:nvPr>
        </p:nvSpPr>
        <p:spPr>
          <a:xfrm>
            <a:off x="-76197" y="29177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p:cSld name="10_Title Slide">
    <p:spTree>
      <p:nvGrpSpPr>
        <p:cNvPr id="122" name="Shape 122"/>
        <p:cNvGrpSpPr/>
        <p:nvPr/>
      </p:nvGrpSpPr>
      <p:grpSpPr>
        <a:xfrm>
          <a:off x="0" y="0"/>
          <a:ext cx="0" cy="0"/>
          <a:chOff x="0" y="0"/>
          <a:chExt cx="0" cy="0"/>
        </a:xfrm>
      </p:grpSpPr>
      <p:pic>
        <p:nvPicPr>
          <p:cNvPr id="123" name="Google Shape;123;p28"/>
          <p:cNvPicPr preferRelativeResize="0"/>
          <p:nvPr/>
        </p:nvPicPr>
        <p:blipFill>
          <a:blip r:embed="rId2">
            <a:alphaModFix/>
          </a:blip>
          <a:stretch>
            <a:fillRect/>
          </a:stretch>
        </p:blipFill>
        <p:spPr>
          <a:xfrm>
            <a:off x="-304275" y="-766337"/>
            <a:ext cx="9531175" cy="6374050"/>
          </a:xfrm>
          <a:prstGeom prst="rect">
            <a:avLst/>
          </a:prstGeom>
          <a:noFill/>
          <a:ln>
            <a:noFill/>
          </a:ln>
        </p:spPr>
      </p:pic>
      <p:sp>
        <p:nvSpPr>
          <p:cNvPr id="124" name="Google Shape;124;p28"/>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5" name="Google Shape;125;p28"/>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586060"/>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6" name="Google Shape;126;p28"/>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27" name="Google Shape;127;p28"/>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28" name="Google Shape;128;p28"/>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29" name="Google Shape;129;p28"/>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30" name="Google Shape;130;p28"/>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31" name="Google Shape;131;p28"/>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t_Title Slide">
  <p:cSld name="10_Title Slide_2">
    <p:spTree>
      <p:nvGrpSpPr>
        <p:cNvPr id="132" name="Shape 132"/>
        <p:cNvGrpSpPr/>
        <p:nvPr/>
      </p:nvGrpSpPr>
      <p:grpSpPr>
        <a:xfrm>
          <a:off x="0" y="0"/>
          <a:ext cx="0" cy="0"/>
          <a:chOff x="0" y="0"/>
          <a:chExt cx="0" cy="0"/>
        </a:xfrm>
      </p:grpSpPr>
      <p:pic>
        <p:nvPicPr>
          <p:cNvPr id="133" name="Google Shape;133;p29"/>
          <p:cNvPicPr preferRelativeResize="0"/>
          <p:nvPr/>
        </p:nvPicPr>
        <p:blipFill>
          <a:blip r:embed="rId2">
            <a:alphaModFix/>
          </a:blip>
          <a:stretch>
            <a:fillRect/>
          </a:stretch>
        </p:blipFill>
        <p:spPr>
          <a:xfrm>
            <a:off x="-64422" y="-76200"/>
            <a:ext cx="9208425" cy="6137425"/>
          </a:xfrm>
          <a:prstGeom prst="rect">
            <a:avLst/>
          </a:prstGeom>
          <a:noFill/>
          <a:ln>
            <a:noFill/>
          </a:ln>
        </p:spPr>
      </p:pic>
      <p:sp>
        <p:nvSpPr>
          <p:cNvPr id="134" name="Google Shape;134;p29"/>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35" name="Google Shape;135;p29"/>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586060"/>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6" name="Google Shape;136;p29"/>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37" name="Google Shape;137;p29"/>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38" name="Google Shape;138;p29"/>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39" name="Google Shape;139;p29"/>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40" name="Google Shape;140;p29"/>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41" name="Google Shape;141;p29"/>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1">
  <p:cSld name="10_Title Slide_1">
    <p:spTree>
      <p:nvGrpSpPr>
        <p:cNvPr id="142" name="Shape 142"/>
        <p:cNvGrpSpPr/>
        <p:nvPr/>
      </p:nvGrpSpPr>
      <p:grpSpPr>
        <a:xfrm>
          <a:off x="0" y="0"/>
          <a:ext cx="0" cy="0"/>
          <a:chOff x="0" y="0"/>
          <a:chExt cx="0" cy="0"/>
        </a:xfrm>
      </p:grpSpPr>
      <p:pic>
        <p:nvPicPr>
          <p:cNvPr id="143" name="Google Shape;143;p30"/>
          <p:cNvPicPr preferRelativeResize="0"/>
          <p:nvPr/>
        </p:nvPicPr>
        <p:blipFill>
          <a:blip r:embed="rId2">
            <a:alphaModFix/>
          </a:blip>
          <a:stretch>
            <a:fillRect/>
          </a:stretch>
        </p:blipFill>
        <p:spPr>
          <a:xfrm>
            <a:off x="-300678" y="-568100"/>
            <a:ext cx="9444676" cy="6279700"/>
          </a:xfrm>
          <a:prstGeom prst="rect">
            <a:avLst/>
          </a:prstGeom>
          <a:noFill/>
          <a:ln>
            <a:noFill/>
          </a:ln>
        </p:spPr>
      </p:pic>
      <p:sp>
        <p:nvSpPr>
          <p:cNvPr id="144" name="Google Shape;144;p30"/>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45" name="Google Shape;145;p30"/>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586060"/>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6" name="Google Shape;146;p30"/>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47" name="Google Shape;147;p30"/>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48" name="Google Shape;148;p30"/>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49" name="Google Shape;149;p30"/>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0" name="Google Shape;150;p30"/>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1" name="Google Shape;151;p30"/>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152" name="Shape 152"/>
        <p:cNvGrpSpPr/>
        <p:nvPr/>
      </p:nvGrpSpPr>
      <p:grpSpPr>
        <a:xfrm>
          <a:off x="0" y="0"/>
          <a:ext cx="0" cy="0"/>
          <a:chOff x="0" y="0"/>
          <a:chExt cx="0" cy="0"/>
        </a:xfrm>
      </p:grpSpPr>
      <p:pic>
        <p:nvPicPr>
          <p:cNvPr id="153" name="Google Shape;153;p31"/>
          <p:cNvPicPr preferRelativeResize="0"/>
          <p:nvPr/>
        </p:nvPicPr>
        <p:blipFill>
          <a:blip r:embed="rId2">
            <a:alphaModFix/>
          </a:blip>
          <a:stretch>
            <a:fillRect/>
          </a:stretch>
        </p:blipFill>
        <p:spPr>
          <a:xfrm>
            <a:off x="-61800" y="-205950"/>
            <a:ext cx="9491398" cy="6013626"/>
          </a:xfrm>
          <a:prstGeom prst="rect">
            <a:avLst/>
          </a:prstGeom>
          <a:noFill/>
          <a:ln>
            <a:noFill/>
          </a:ln>
        </p:spPr>
      </p:pic>
      <p:sp>
        <p:nvSpPr>
          <p:cNvPr id="154" name="Google Shape;154;p31"/>
          <p:cNvSpPr txBox="1"/>
          <p:nvPr>
            <p:ph type="title"/>
          </p:nvPr>
        </p:nvSpPr>
        <p:spPr>
          <a:xfrm>
            <a:off x="244928" y="1613362"/>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55" name="Google Shape;155;p31"/>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6" name="Google Shape;156;p31"/>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7" name="Google Shape;157;p31"/>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8" name="Google Shape;158;p31"/>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59" name="Google Shape;159;p31"/>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grpSp>
        <p:nvGrpSpPr>
          <p:cNvPr id="160" name="Google Shape;160;p31"/>
          <p:cNvGrpSpPr/>
          <p:nvPr/>
        </p:nvGrpSpPr>
        <p:grpSpPr>
          <a:xfrm>
            <a:off x="31557" y="4760679"/>
            <a:ext cx="9134127" cy="382694"/>
            <a:chOff x="174160" y="3106780"/>
            <a:chExt cx="16769097" cy="1866802"/>
          </a:xfrm>
        </p:grpSpPr>
        <p:sp>
          <p:nvSpPr>
            <p:cNvPr id="161" name="Google Shape;161;p31"/>
            <p:cNvSpPr/>
            <p:nvPr/>
          </p:nvSpPr>
          <p:spPr>
            <a:xfrm flipH="1">
              <a:off x="405193" y="3106780"/>
              <a:ext cx="16538063" cy="1866802"/>
            </a:xfrm>
            <a:custGeom>
              <a:rect b="b" l="l" r="r" t="t"/>
              <a:pathLst>
                <a:path extrusionOk="0" h="4880529" w="16789912">
                  <a:moveTo>
                    <a:pt x="0" y="4732082"/>
                  </a:moveTo>
                  <a:lnTo>
                    <a:pt x="0" y="0"/>
                  </a:lnTo>
                  <a:cubicBezTo>
                    <a:pt x="6281554" y="4108680"/>
                    <a:pt x="7255914" y="3836961"/>
                    <a:pt x="16789912" y="4880529"/>
                  </a:cubicBezTo>
                  <a:lnTo>
                    <a:pt x="0" y="4732082"/>
                  </a:lnTo>
                  <a:close/>
                </a:path>
              </a:pathLst>
            </a:custGeom>
            <a:solidFill>
              <a:srgbClr val="5FC4CB">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sp>
          <p:nvSpPr>
            <p:cNvPr id="162" name="Google Shape;162;p31"/>
            <p:cNvSpPr/>
            <p:nvPr/>
          </p:nvSpPr>
          <p:spPr>
            <a:xfrm flipH="1">
              <a:off x="174160" y="4009678"/>
              <a:ext cx="16729753" cy="958247"/>
            </a:xfrm>
            <a:custGeom>
              <a:rect b="b" l="l" r="r" t="t"/>
              <a:pathLst>
                <a:path extrusionOk="0" h="4732082" w="16771682">
                  <a:moveTo>
                    <a:pt x="0" y="4732082"/>
                  </a:moveTo>
                  <a:lnTo>
                    <a:pt x="0" y="0"/>
                  </a:lnTo>
                  <a:cubicBezTo>
                    <a:pt x="4000301" y="6566805"/>
                    <a:pt x="12910531" y="3449179"/>
                    <a:pt x="16771682" y="4732082"/>
                  </a:cubicBezTo>
                  <a:lnTo>
                    <a:pt x="0" y="4732082"/>
                  </a:lnTo>
                  <a:close/>
                </a:path>
              </a:pathLst>
            </a:custGeom>
            <a:solidFill>
              <a:srgbClr val="4267B2">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63" name="Shape 163"/>
        <p:cNvGrpSpPr/>
        <p:nvPr/>
      </p:nvGrpSpPr>
      <p:grpSpPr>
        <a:xfrm>
          <a:off x="0" y="0"/>
          <a:ext cx="0" cy="0"/>
          <a:chOff x="0" y="0"/>
          <a:chExt cx="0" cy="0"/>
        </a:xfrm>
      </p:grpSpPr>
      <p:pic>
        <p:nvPicPr>
          <p:cNvPr id="164" name="Google Shape;164;p32"/>
          <p:cNvPicPr preferRelativeResize="0"/>
          <p:nvPr/>
        </p:nvPicPr>
        <p:blipFill rotWithShape="1">
          <a:blip r:embed="rId2">
            <a:alphaModFix/>
          </a:blip>
          <a:srcRect b="0" l="0" r="0" t="0"/>
          <a:stretch/>
        </p:blipFill>
        <p:spPr>
          <a:xfrm>
            <a:off x="21431" y="-531031"/>
            <a:ext cx="9144000" cy="6099064"/>
          </a:xfrm>
          <a:prstGeom prst="rect">
            <a:avLst/>
          </a:prstGeom>
          <a:noFill/>
          <a:ln>
            <a:noFill/>
          </a:ln>
        </p:spPr>
      </p:pic>
      <p:sp>
        <p:nvSpPr>
          <p:cNvPr id="165" name="Google Shape;165;p32"/>
          <p:cNvSpPr/>
          <p:nvPr/>
        </p:nvSpPr>
        <p:spPr>
          <a:xfrm>
            <a:off x="-1" y="0"/>
            <a:ext cx="7413300" cy="6099000"/>
          </a:xfrm>
          <a:prstGeom prst="rect">
            <a:avLst/>
          </a:prstGeom>
          <a:gradFill>
            <a:gsLst>
              <a:gs pos="0">
                <a:srgbClr val="000000">
                  <a:alpha val="0"/>
                </a:srgbClr>
              </a:gs>
              <a:gs pos="50000">
                <a:srgbClr val="000000">
                  <a:alpha val="44705"/>
                </a:srgbClr>
              </a:gs>
              <a:gs pos="100000">
                <a:srgbClr val="000000">
                  <a:alpha val="55686"/>
                </a:srgbClr>
              </a:gs>
            </a:gsLst>
            <a:lin ang="10800025"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66" name="Google Shape;166;p32"/>
          <p:cNvSpPr txBox="1"/>
          <p:nvPr>
            <p:ph type="title"/>
          </p:nvPr>
        </p:nvSpPr>
        <p:spPr>
          <a:xfrm>
            <a:off x="244928" y="1613362"/>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67" name="Google Shape;167;p32"/>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8" name="Google Shape;168;p32"/>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69" name="Google Shape;169;p32"/>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70" name="Google Shape;170;p32"/>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71" name="Google Shape;171;p32"/>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72" name="Google Shape;172;p32"/>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pic>
        <p:nvPicPr>
          <p:cNvPr id="173" name="Google Shape;173;p32"/>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174" name="Google Shape;174;p32"/>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
        <p:nvSpPr>
          <p:cNvPr id="175" name="Google Shape;175;p32"/>
          <p:cNvSpPr txBox="1"/>
          <p:nvPr>
            <p:ph idx="1" type="body"/>
          </p:nvPr>
        </p:nvSpPr>
        <p:spPr>
          <a:xfrm>
            <a:off x="244928" y="2791324"/>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grpSp>
        <p:nvGrpSpPr>
          <p:cNvPr id="176" name="Google Shape;176;p32"/>
          <p:cNvGrpSpPr/>
          <p:nvPr/>
        </p:nvGrpSpPr>
        <p:grpSpPr>
          <a:xfrm>
            <a:off x="31557" y="4760679"/>
            <a:ext cx="9134127" cy="382694"/>
            <a:chOff x="174160" y="3106780"/>
            <a:chExt cx="16769097" cy="1866802"/>
          </a:xfrm>
        </p:grpSpPr>
        <p:sp>
          <p:nvSpPr>
            <p:cNvPr id="177" name="Google Shape;177;p32"/>
            <p:cNvSpPr/>
            <p:nvPr/>
          </p:nvSpPr>
          <p:spPr>
            <a:xfrm flipH="1">
              <a:off x="405193" y="3106780"/>
              <a:ext cx="16538063" cy="1866802"/>
            </a:xfrm>
            <a:custGeom>
              <a:rect b="b" l="l" r="r" t="t"/>
              <a:pathLst>
                <a:path extrusionOk="0" h="4880529" w="16789912">
                  <a:moveTo>
                    <a:pt x="0" y="4732082"/>
                  </a:moveTo>
                  <a:lnTo>
                    <a:pt x="0" y="0"/>
                  </a:lnTo>
                  <a:cubicBezTo>
                    <a:pt x="6281554" y="4108680"/>
                    <a:pt x="7255914" y="3836961"/>
                    <a:pt x="16789912" y="4880529"/>
                  </a:cubicBezTo>
                  <a:lnTo>
                    <a:pt x="0" y="4732082"/>
                  </a:lnTo>
                  <a:close/>
                </a:path>
              </a:pathLst>
            </a:custGeom>
            <a:solidFill>
              <a:srgbClr val="5FC4CB">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sp>
          <p:nvSpPr>
            <p:cNvPr id="178" name="Google Shape;178;p32"/>
            <p:cNvSpPr/>
            <p:nvPr/>
          </p:nvSpPr>
          <p:spPr>
            <a:xfrm flipH="1">
              <a:off x="174160" y="4009678"/>
              <a:ext cx="16729753" cy="958247"/>
            </a:xfrm>
            <a:custGeom>
              <a:rect b="b" l="l" r="r" t="t"/>
              <a:pathLst>
                <a:path extrusionOk="0" h="4732082" w="16771682">
                  <a:moveTo>
                    <a:pt x="0" y="4732082"/>
                  </a:moveTo>
                  <a:lnTo>
                    <a:pt x="0" y="0"/>
                  </a:lnTo>
                  <a:cubicBezTo>
                    <a:pt x="4000301" y="6566805"/>
                    <a:pt x="12910531" y="3449179"/>
                    <a:pt x="16771682" y="4732082"/>
                  </a:cubicBezTo>
                  <a:lnTo>
                    <a:pt x="0" y="4732082"/>
                  </a:lnTo>
                  <a:close/>
                </a:path>
              </a:pathLst>
            </a:custGeom>
            <a:solidFill>
              <a:srgbClr val="4267B2">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lus content">
  <p:cSld name="Title plus content">
    <p:spTree>
      <p:nvGrpSpPr>
        <p:cNvPr id="179" name="Shape 179"/>
        <p:cNvGrpSpPr/>
        <p:nvPr/>
      </p:nvGrpSpPr>
      <p:grpSpPr>
        <a:xfrm>
          <a:off x="0" y="0"/>
          <a:ext cx="0" cy="0"/>
          <a:chOff x="0" y="0"/>
          <a:chExt cx="0" cy="0"/>
        </a:xfrm>
      </p:grpSpPr>
      <p:sp>
        <p:nvSpPr>
          <p:cNvPr id="180" name="Google Shape;180;p33"/>
          <p:cNvSpPr txBox="1"/>
          <p:nvPr>
            <p:ph type="title"/>
          </p:nvPr>
        </p:nvSpPr>
        <p:spPr>
          <a:xfrm>
            <a:off x="408212" y="160216"/>
            <a:ext cx="82227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81" name="Google Shape;181;p33"/>
          <p:cNvSpPr txBox="1"/>
          <p:nvPr>
            <p:ph idx="1" type="body"/>
          </p:nvPr>
        </p:nvSpPr>
        <p:spPr>
          <a:xfrm>
            <a:off x="408212" y="1481522"/>
            <a:ext cx="8222700" cy="3111600"/>
          </a:xfrm>
          <a:prstGeom prst="rect">
            <a:avLst/>
          </a:prstGeom>
          <a:noFill/>
          <a:ln>
            <a:noFill/>
          </a:ln>
        </p:spPr>
        <p:txBody>
          <a:bodyPr anchorCtr="0" anchor="t" bIns="34275" lIns="68575" spcFirstLastPara="1" rIns="68575" wrap="square" tIns="34275">
            <a:noAutofit/>
          </a:bodyPr>
          <a:lstStyle>
            <a:lvl1pPr indent="-317500" lvl="0" marL="457200" rtl="0" algn="l">
              <a:lnSpc>
                <a:spcPct val="100000"/>
              </a:lnSpc>
              <a:spcBef>
                <a:spcPts val="800"/>
              </a:spcBef>
              <a:spcAft>
                <a:spcPts val="0"/>
              </a:spcAft>
              <a:buClr>
                <a:srgbClr val="4267B2"/>
              </a:buClr>
              <a:buSzPts val="1400"/>
              <a:buChar char="•"/>
              <a:defRPr sz="1400">
                <a:solidFill>
                  <a:srgbClr val="3F3F3F"/>
                </a:solidFill>
                <a:latin typeface="Open Sans Light"/>
                <a:ea typeface="Open Sans Light"/>
                <a:cs typeface="Open Sans Light"/>
                <a:sym typeface="Open Sans Light"/>
              </a:defRPr>
            </a:lvl1pPr>
            <a:lvl2pPr indent="-304800" lvl="1" marL="914400" rtl="0" algn="l">
              <a:lnSpc>
                <a:spcPct val="90000"/>
              </a:lnSpc>
              <a:spcBef>
                <a:spcPts val="400"/>
              </a:spcBef>
              <a:spcAft>
                <a:spcPts val="0"/>
              </a:spcAft>
              <a:buClr>
                <a:srgbClr val="4267B2"/>
              </a:buClr>
              <a:buSzPts val="1200"/>
              <a:buChar char="•"/>
              <a:defRPr sz="1200">
                <a:solidFill>
                  <a:srgbClr val="3F3F3F"/>
                </a:solidFill>
              </a:defRPr>
            </a:lvl2pPr>
            <a:lvl3pPr indent="-298450" lvl="2" marL="1371600" rtl="0" algn="l">
              <a:lnSpc>
                <a:spcPct val="90000"/>
              </a:lnSpc>
              <a:spcBef>
                <a:spcPts val="400"/>
              </a:spcBef>
              <a:spcAft>
                <a:spcPts val="0"/>
              </a:spcAft>
              <a:buClr>
                <a:srgbClr val="4267B2"/>
              </a:buClr>
              <a:buSzPts val="1100"/>
              <a:buChar char="•"/>
              <a:defRPr sz="1100">
                <a:solidFill>
                  <a:srgbClr val="3F3F3F"/>
                </a:solidFill>
              </a:defRPr>
            </a:lvl3pPr>
            <a:lvl4pPr indent="-285750" lvl="3" marL="1828800" rtl="0" algn="l">
              <a:lnSpc>
                <a:spcPct val="90000"/>
              </a:lnSpc>
              <a:spcBef>
                <a:spcPts val="400"/>
              </a:spcBef>
              <a:spcAft>
                <a:spcPts val="0"/>
              </a:spcAft>
              <a:buClr>
                <a:srgbClr val="4267B2"/>
              </a:buClr>
              <a:buSzPts val="900"/>
              <a:buChar char="•"/>
              <a:defRPr sz="900">
                <a:solidFill>
                  <a:srgbClr val="3F3F3F"/>
                </a:solidFill>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82" name="Google Shape;182;p33"/>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888888"/>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83" name="Google Shape;183;p33"/>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84" name="Google Shape;184;p33"/>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85" name="Google Shape;185;p33"/>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86" name="Google Shape;186;p33"/>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187" name="Google Shape;187;p33"/>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Tree>
  </p:cSld>
  <p:clrMapOvr>
    <a:masterClrMapping/>
  </p:clrMapOvr>
  <p:extLst>
    <p:ext uri="{DCECCB84-F9BA-43D5-87BE-67443E8EF086}">
      <p15:sldGuideLst>
        <p15:guide id="1" orient="horz" pos="1620">
          <p15:clr>
            <a:srgbClr val="FBAE40"/>
          </p15:clr>
        </p15:guide>
        <p15:guide id="2" pos="25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hapter slide 1">
  <p:cSld name="1_chapter slide 1">
    <p:spTree>
      <p:nvGrpSpPr>
        <p:cNvPr id="188" name="Shape 188"/>
        <p:cNvGrpSpPr/>
        <p:nvPr/>
      </p:nvGrpSpPr>
      <p:grpSpPr>
        <a:xfrm>
          <a:off x="0" y="0"/>
          <a:ext cx="0" cy="0"/>
          <a:chOff x="0" y="0"/>
          <a:chExt cx="0" cy="0"/>
        </a:xfrm>
      </p:grpSpPr>
      <p:pic>
        <p:nvPicPr>
          <p:cNvPr id="189" name="Google Shape;189;p34"/>
          <p:cNvPicPr preferRelativeResize="0"/>
          <p:nvPr/>
        </p:nvPicPr>
        <p:blipFill>
          <a:blip r:embed="rId2">
            <a:alphaModFix/>
          </a:blip>
          <a:stretch>
            <a:fillRect/>
          </a:stretch>
        </p:blipFill>
        <p:spPr>
          <a:xfrm>
            <a:off x="-461353" y="-1202525"/>
            <a:ext cx="9709399" cy="6472950"/>
          </a:xfrm>
          <a:prstGeom prst="rect">
            <a:avLst/>
          </a:prstGeom>
          <a:noFill/>
          <a:ln>
            <a:noFill/>
          </a:ln>
        </p:spPr>
      </p:pic>
      <p:sp>
        <p:nvSpPr>
          <p:cNvPr id="190" name="Google Shape;190;p34"/>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91" name="Google Shape;191;p34"/>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92" name="Google Shape;192;p34"/>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193" name="Google Shape;193;p34"/>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194" name="Google Shape;194;p34"/>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195" name="Google Shape;195;p34"/>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196" name="Google Shape;196;p34"/>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hapter slide 1">
  <p:cSld name="2_chapter slide 1">
    <p:spTree>
      <p:nvGrpSpPr>
        <p:cNvPr id="197" name="Shape 197"/>
        <p:cNvGrpSpPr/>
        <p:nvPr/>
      </p:nvGrpSpPr>
      <p:grpSpPr>
        <a:xfrm>
          <a:off x="0" y="0"/>
          <a:ext cx="0" cy="0"/>
          <a:chOff x="0" y="0"/>
          <a:chExt cx="0" cy="0"/>
        </a:xfrm>
      </p:grpSpPr>
      <p:pic>
        <p:nvPicPr>
          <p:cNvPr id="198" name="Google Shape;198;p35"/>
          <p:cNvPicPr preferRelativeResize="0"/>
          <p:nvPr/>
        </p:nvPicPr>
        <p:blipFill>
          <a:blip r:embed="rId2">
            <a:alphaModFix/>
          </a:blip>
          <a:stretch>
            <a:fillRect/>
          </a:stretch>
        </p:blipFill>
        <p:spPr>
          <a:xfrm>
            <a:off x="-88325" y="-1211250"/>
            <a:ext cx="9678373" cy="6452899"/>
          </a:xfrm>
          <a:prstGeom prst="rect">
            <a:avLst/>
          </a:prstGeom>
          <a:noFill/>
          <a:ln>
            <a:noFill/>
          </a:ln>
        </p:spPr>
      </p:pic>
      <p:sp>
        <p:nvSpPr>
          <p:cNvPr id="199" name="Google Shape;199;p35"/>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00" name="Google Shape;200;p35"/>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01" name="Google Shape;201;p35"/>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02" name="Google Shape;202;p35"/>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03" name="Google Shape;203;p35"/>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04" name="Google Shape;204;p35"/>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05" name="Google Shape;205;p35"/>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hapter slide 2">
  <p:cSld name="1_Chapter slide 2">
    <p:spTree>
      <p:nvGrpSpPr>
        <p:cNvPr id="206" name="Shape 206"/>
        <p:cNvGrpSpPr/>
        <p:nvPr/>
      </p:nvGrpSpPr>
      <p:grpSpPr>
        <a:xfrm>
          <a:off x="0" y="0"/>
          <a:ext cx="0" cy="0"/>
          <a:chOff x="0" y="0"/>
          <a:chExt cx="0" cy="0"/>
        </a:xfrm>
      </p:grpSpPr>
      <p:pic>
        <p:nvPicPr>
          <p:cNvPr id="207" name="Google Shape;207;p36"/>
          <p:cNvPicPr preferRelativeResize="0"/>
          <p:nvPr/>
        </p:nvPicPr>
        <p:blipFill>
          <a:blip r:embed="rId2">
            <a:alphaModFix/>
          </a:blip>
          <a:stretch>
            <a:fillRect/>
          </a:stretch>
        </p:blipFill>
        <p:spPr>
          <a:xfrm>
            <a:off x="-727876" y="-1280700"/>
            <a:ext cx="9960227" cy="6640151"/>
          </a:xfrm>
          <a:prstGeom prst="rect">
            <a:avLst/>
          </a:prstGeom>
          <a:noFill/>
          <a:ln>
            <a:noFill/>
          </a:ln>
        </p:spPr>
      </p:pic>
      <p:sp>
        <p:nvSpPr>
          <p:cNvPr id="208" name="Google Shape;208;p36"/>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09" name="Google Shape;209;p36"/>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10" name="Google Shape;210;p36"/>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11" name="Google Shape;211;p36"/>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12" name="Google Shape;212;p36"/>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13" name="Google Shape;213;p36"/>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14" name="Google Shape;214;p36"/>
          <p:cNvSpPr txBox="1"/>
          <p:nvPr>
            <p:ph type="title"/>
          </p:nvPr>
        </p:nvSpPr>
        <p:spPr>
          <a:xfrm>
            <a:off x="408213" y="2262240"/>
            <a:ext cx="50553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rgbClr val="4267B2"/>
              </a:buClr>
              <a:buSzPts val="3600"/>
              <a:buFont typeface="Open Sans"/>
              <a:buNone/>
              <a:defRPr b="1" sz="36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hapter slide 1">
  <p:cSld name="3_chapter slide 1">
    <p:spTree>
      <p:nvGrpSpPr>
        <p:cNvPr id="215" name="Shape 215"/>
        <p:cNvGrpSpPr/>
        <p:nvPr/>
      </p:nvGrpSpPr>
      <p:grpSpPr>
        <a:xfrm>
          <a:off x="0" y="0"/>
          <a:ext cx="0" cy="0"/>
          <a:chOff x="0" y="0"/>
          <a:chExt cx="0" cy="0"/>
        </a:xfrm>
      </p:grpSpPr>
      <p:pic>
        <p:nvPicPr>
          <p:cNvPr id="216" name="Google Shape;216;p37"/>
          <p:cNvPicPr preferRelativeResize="0"/>
          <p:nvPr/>
        </p:nvPicPr>
        <p:blipFill>
          <a:blip r:embed="rId2">
            <a:alphaModFix/>
          </a:blip>
          <a:stretch>
            <a:fillRect/>
          </a:stretch>
        </p:blipFill>
        <p:spPr>
          <a:xfrm>
            <a:off x="-339000" y="-928250"/>
            <a:ext cx="9575674" cy="6408451"/>
          </a:xfrm>
          <a:prstGeom prst="rect">
            <a:avLst/>
          </a:prstGeom>
          <a:noFill/>
          <a:ln>
            <a:noFill/>
          </a:ln>
        </p:spPr>
      </p:pic>
      <p:sp>
        <p:nvSpPr>
          <p:cNvPr id="217" name="Google Shape;217;p37"/>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18" name="Google Shape;218;p37"/>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19" name="Google Shape;219;p37"/>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0" name="Google Shape;220;p37"/>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1" name="Google Shape;221;p37"/>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2" name="Google Shape;222;p37"/>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3" name="Google Shape;223;p37"/>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hapter slide 1">
  <p:cSld name="4_chapter slide 1">
    <p:spTree>
      <p:nvGrpSpPr>
        <p:cNvPr id="224" name="Shape 224"/>
        <p:cNvGrpSpPr/>
        <p:nvPr/>
      </p:nvGrpSpPr>
      <p:grpSpPr>
        <a:xfrm>
          <a:off x="0" y="0"/>
          <a:ext cx="0" cy="0"/>
          <a:chOff x="0" y="0"/>
          <a:chExt cx="0" cy="0"/>
        </a:xfrm>
      </p:grpSpPr>
      <p:pic>
        <p:nvPicPr>
          <p:cNvPr id="225" name="Google Shape;225;p38"/>
          <p:cNvPicPr preferRelativeResize="0"/>
          <p:nvPr/>
        </p:nvPicPr>
        <p:blipFill>
          <a:blip r:embed="rId2">
            <a:alphaModFix/>
          </a:blip>
          <a:stretch>
            <a:fillRect/>
          </a:stretch>
        </p:blipFill>
        <p:spPr>
          <a:xfrm>
            <a:off x="-253250" y="-481016"/>
            <a:ext cx="9459049" cy="6249729"/>
          </a:xfrm>
          <a:prstGeom prst="rect">
            <a:avLst/>
          </a:prstGeom>
          <a:noFill/>
          <a:ln>
            <a:noFill/>
          </a:ln>
        </p:spPr>
      </p:pic>
      <p:sp>
        <p:nvSpPr>
          <p:cNvPr id="226" name="Google Shape;226;p38"/>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27" name="Google Shape;227;p38"/>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8" name="Google Shape;228;p38"/>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29" name="Google Shape;229;p38"/>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0" name="Google Shape;230;p38"/>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1" name="Google Shape;231;p38"/>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hapter slide 1 1">
  <p:cSld name="4_chapter slide 1_1">
    <p:spTree>
      <p:nvGrpSpPr>
        <p:cNvPr id="232" name="Shape 232"/>
        <p:cNvGrpSpPr/>
        <p:nvPr/>
      </p:nvGrpSpPr>
      <p:grpSpPr>
        <a:xfrm>
          <a:off x="0" y="0"/>
          <a:ext cx="0" cy="0"/>
          <a:chOff x="0" y="0"/>
          <a:chExt cx="0" cy="0"/>
        </a:xfrm>
      </p:grpSpPr>
      <p:sp>
        <p:nvSpPr>
          <p:cNvPr id="233" name="Google Shape;233;p39"/>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34" name="Google Shape;234;p39"/>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5" name="Google Shape;235;p39"/>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6" name="Google Shape;236;p39"/>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7" name="Google Shape;237;p39"/>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38" name="Google Shape;238;p39"/>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lus content plus footer plus title underline">
  <p:cSld name="Title plus content plus footer plus title underline">
    <p:spTree>
      <p:nvGrpSpPr>
        <p:cNvPr id="239" name="Shape 239"/>
        <p:cNvGrpSpPr/>
        <p:nvPr/>
      </p:nvGrpSpPr>
      <p:grpSpPr>
        <a:xfrm>
          <a:off x="0" y="0"/>
          <a:ext cx="0" cy="0"/>
          <a:chOff x="0" y="0"/>
          <a:chExt cx="0" cy="0"/>
        </a:xfrm>
      </p:grpSpPr>
      <p:sp>
        <p:nvSpPr>
          <p:cNvPr id="240" name="Google Shape;240;p40"/>
          <p:cNvSpPr txBox="1"/>
          <p:nvPr>
            <p:ph type="title"/>
          </p:nvPr>
        </p:nvSpPr>
        <p:spPr>
          <a:xfrm>
            <a:off x="408212" y="160216"/>
            <a:ext cx="82227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586060"/>
              </a:buClr>
              <a:buSzPts val="2100"/>
              <a:buFont typeface="Open Sans"/>
              <a:buNone/>
              <a:defRPr b="1" sz="2100">
                <a:solidFill>
                  <a:srgbClr val="586060"/>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41" name="Google Shape;241;p40"/>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888888"/>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42" name="Google Shape;242;p40"/>
          <p:cNvSpPr/>
          <p:nvPr/>
        </p:nvSpPr>
        <p:spPr>
          <a:xfrm>
            <a:off x="478986" y="851396"/>
            <a:ext cx="480000" cy="3960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Open Sans Light"/>
              <a:buNone/>
            </a:pPr>
            <a:r>
              <a:t/>
            </a:r>
            <a:endParaRPr b="0" i="0" sz="1400" u="none" cap="none" strike="noStrike">
              <a:solidFill>
                <a:srgbClr val="6E97C8"/>
              </a:solidFill>
              <a:latin typeface="Calibri"/>
              <a:ea typeface="Calibri"/>
              <a:cs typeface="Calibri"/>
              <a:sym typeface="Calibri"/>
            </a:endParaRPr>
          </a:p>
        </p:txBody>
      </p:sp>
      <p:sp>
        <p:nvSpPr>
          <p:cNvPr id="243" name="Google Shape;243;p40"/>
          <p:cNvSpPr txBox="1"/>
          <p:nvPr>
            <p:ph idx="1" type="body"/>
          </p:nvPr>
        </p:nvSpPr>
        <p:spPr>
          <a:xfrm>
            <a:off x="408212" y="1481522"/>
            <a:ext cx="8222700" cy="3111600"/>
          </a:xfrm>
          <a:prstGeom prst="rect">
            <a:avLst/>
          </a:prstGeom>
          <a:noFill/>
          <a:ln>
            <a:noFill/>
          </a:ln>
        </p:spPr>
        <p:txBody>
          <a:bodyPr anchorCtr="0" anchor="t" bIns="34275" lIns="68575" spcFirstLastPara="1" rIns="68575" wrap="square" tIns="34275">
            <a:noAutofit/>
          </a:bodyPr>
          <a:lstStyle>
            <a:lvl1pPr indent="-317500" lvl="0" marL="457200" rtl="0" algn="l">
              <a:lnSpc>
                <a:spcPct val="100000"/>
              </a:lnSpc>
              <a:spcBef>
                <a:spcPts val="800"/>
              </a:spcBef>
              <a:spcAft>
                <a:spcPts val="0"/>
              </a:spcAft>
              <a:buClr>
                <a:srgbClr val="4267B2"/>
              </a:buClr>
              <a:buSzPts val="1400"/>
              <a:buChar char="•"/>
              <a:defRPr sz="1400">
                <a:solidFill>
                  <a:srgbClr val="3F3F3F"/>
                </a:solidFill>
                <a:latin typeface="Open Sans Light"/>
                <a:ea typeface="Open Sans Light"/>
                <a:cs typeface="Open Sans Light"/>
                <a:sym typeface="Open Sans Light"/>
              </a:defRPr>
            </a:lvl1pPr>
            <a:lvl2pPr indent="-304800" lvl="1" marL="914400" rtl="0" algn="l">
              <a:lnSpc>
                <a:spcPct val="90000"/>
              </a:lnSpc>
              <a:spcBef>
                <a:spcPts val="400"/>
              </a:spcBef>
              <a:spcAft>
                <a:spcPts val="0"/>
              </a:spcAft>
              <a:buClr>
                <a:srgbClr val="4267B2"/>
              </a:buClr>
              <a:buSzPts val="1200"/>
              <a:buChar char="•"/>
              <a:defRPr sz="1200">
                <a:solidFill>
                  <a:srgbClr val="3F3F3F"/>
                </a:solidFill>
              </a:defRPr>
            </a:lvl2pPr>
            <a:lvl3pPr indent="-298450" lvl="2" marL="1371600" rtl="0" algn="l">
              <a:lnSpc>
                <a:spcPct val="90000"/>
              </a:lnSpc>
              <a:spcBef>
                <a:spcPts val="400"/>
              </a:spcBef>
              <a:spcAft>
                <a:spcPts val="0"/>
              </a:spcAft>
              <a:buClr>
                <a:srgbClr val="4267B2"/>
              </a:buClr>
              <a:buSzPts val="1100"/>
              <a:buChar char="•"/>
              <a:defRPr sz="1100">
                <a:solidFill>
                  <a:srgbClr val="3F3F3F"/>
                </a:solidFill>
              </a:defRPr>
            </a:lvl3pPr>
            <a:lvl4pPr indent="-285750" lvl="3" marL="1828800" rtl="0" algn="l">
              <a:lnSpc>
                <a:spcPct val="90000"/>
              </a:lnSpc>
              <a:spcBef>
                <a:spcPts val="400"/>
              </a:spcBef>
              <a:spcAft>
                <a:spcPts val="0"/>
              </a:spcAft>
              <a:buClr>
                <a:srgbClr val="4267B2"/>
              </a:buClr>
              <a:buSzPts val="900"/>
              <a:buChar char="•"/>
              <a:defRPr sz="900">
                <a:solidFill>
                  <a:srgbClr val="3F3F3F"/>
                </a:solidFill>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extLst>
    <p:ext uri="{DCECCB84-F9BA-43D5-87BE-67443E8EF086}">
      <p15:sldGuideLst>
        <p15:guide id="1" orient="horz" pos="1620">
          <p15:clr>
            <a:srgbClr val="FBAE40"/>
          </p15:clr>
        </p15:guide>
        <p15:guide id="2" pos="25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lus content plus footer">
  <p:cSld name="Title plus content plus footer">
    <p:spTree>
      <p:nvGrpSpPr>
        <p:cNvPr id="244" name="Shape 244"/>
        <p:cNvGrpSpPr/>
        <p:nvPr/>
      </p:nvGrpSpPr>
      <p:grpSpPr>
        <a:xfrm>
          <a:off x="0" y="0"/>
          <a:ext cx="0" cy="0"/>
          <a:chOff x="0" y="0"/>
          <a:chExt cx="0" cy="0"/>
        </a:xfrm>
      </p:grpSpPr>
      <p:sp>
        <p:nvSpPr>
          <p:cNvPr id="245" name="Google Shape;245;p41"/>
          <p:cNvSpPr txBox="1"/>
          <p:nvPr>
            <p:ph type="title"/>
          </p:nvPr>
        </p:nvSpPr>
        <p:spPr>
          <a:xfrm>
            <a:off x="408212" y="160216"/>
            <a:ext cx="82227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46" name="Google Shape;246;p41"/>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888888"/>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grpSp>
        <p:nvGrpSpPr>
          <p:cNvPr id="247" name="Google Shape;247;p41"/>
          <p:cNvGrpSpPr/>
          <p:nvPr/>
        </p:nvGrpSpPr>
        <p:grpSpPr>
          <a:xfrm>
            <a:off x="31557" y="4760679"/>
            <a:ext cx="9134127" cy="382694"/>
            <a:chOff x="174160" y="3106780"/>
            <a:chExt cx="16769097" cy="1866802"/>
          </a:xfrm>
        </p:grpSpPr>
        <p:sp>
          <p:nvSpPr>
            <p:cNvPr id="248" name="Google Shape;248;p41"/>
            <p:cNvSpPr/>
            <p:nvPr/>
          </p:nvSpPr>
          <p:spPr>
            <a:xfrm flipH="1">
              <a:off x="405193" y="3106780"/>
              <a:ext cx="16538063" cy="1866802"/>
            </a:xfrm>
            <a:custGeom>
              <a:rect b="b" l="l" r="r" t="t"/>
              <a:pathLst>
                <a:path extrusionOk="0" h="4880529" w="16789912">
                  <a:moveTo>
                    <a:pt x="0" y="4732082"/>
                  </a:moveTo>
                  <a:lnTo>
                    <a:pt x="0" y="0"/>
                  </a:lnTo>
                  <a:cubicBezTo>
                    <a:pt x="6281554" y="4108680"/>
                    <a:pt x="7255914" y="3836961"/>
                    <a:pt x="16789912" y="4880529"/>
                  </a:cubicBezTo>
                  <a:lnTo>
                    <a:pt x="0" y="4732082"/>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sp>
          <p:nvSpPr>
            <p:cNvPr id="249" name="Google Shape;249;p41"/>
            <p:cNvSpPr/>
            <p:nvPr/>
          </p:nvSpPr>
          <p:spPr>
            <a:xfrm flipH="1">
              <a:off x="174160" y="4009678"/>
              <a:ext cx="16729753" cy="958247"/>
            </a:xfrm>
            <a:custGeom>
              <a:rect b="b" l="l" r="r" t="t"/>
              <a:pathLst>
                <a:path extrusionOk="0" h="4732082" w="16771682">
                  <a:moveTo>
                    <a:pt x="0" y="4732082"/>
                  </a:moveTo>
                  <a:lnTo>
                    <a:pt x="0" y="0"/>
                  </a:lnTo>
                  <a:cubicBezTo>
                    <a:pt x="4000301" y="6566805"/>
                    <a:pt x="12910531" y="3449179"/>
                    <a:pt x="16771682" y="4732082"/>
                  </a:cubicBezTo>
                  <a:lnTo>
                    <a:pt x="0" y="4732082"/>
                  </a:lnTo>
                  <a:close/>
                </a:path>
              </a:pathLst>
            </a:custGeom>
            <a:solidFill>
              <a:srgbClr val="4267B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grpSp>
      <p:sp>
        <p:nvSpPr>
          <p:cNvPr id="250" name="Google Shape;250;p41"/>
          <p:cNvSpPr txBox="1"/>
          <p:nvPr>
            <p:ph idx="1" type="body"/>
          </p:nvPr>
        </p:nvSpPr>
        <p:spPr>
          <a:xfrm>
            <a:off x="408212" y="1481522"/>
            <a:ext cx="8222700" cy="3111600"/>
          </a:xfrm>
          <a:prstGeom prst="rect">
            <a:avLst/>
          </a:prstGeom>
          <a:noFill/>
          <a:ln>
            <a:noFill/>
          </a:ln>
        </p:spPr>
        <p:txBody>
          <a:bodyPr anchorCtr="0" anchor="t" bIns="34275" lIns="68575" spcFirstLastPara="1" rIns="68575" wrap="square" tIns="34275">
            <a:noAutofit/>
          </a:bodyPr>
          <a:lstStyle>
            <a:lvl1pPr indent="-317500" lvl="0" marL="457200" rtl="0" algn="l">
              <a:lnSpc>
                <a:spcPct val="100000"/>
              </a:lnSpc>
              <a:spcBef>
                <a:spcPts val="800"/>
              </a:spcBef>
              <a:spcAft>
                <a:spcPts val="0"/>
              </a:spcAft>
              <a:buClr>
                <a:srgbClr val="4267B2"/>
              </a:buClr>
              <a:buSzPts val="1400"/>
              <a:buChar char="•"/>
              <a:defRPr sz="1400">
                <a:solidFill>
                  <a:srgbClr val="3F3F3F"/>
                </a:solidFill>
                <a:latin typeface="Open Sans Light"/>
                <a:ea typeface="Open Sans Light"/>
                <a:cs typeface="Open Sans Light"/>
                <a:sym typeface="Open Sans Light"/>
              </a:defRPr>
            </a:lvl1pPr>
            <a:lvl2pPr indent="-304800" lvl="1" marL="914400" rtl="0" algn="l">
              <a:lnSpc>
                <a:spcPct val="90000"/>
              </a:lnSpc>
              <a:spcBef>
                <a:spcPts val="400"/>
              </a:spcBef>
              <a:spcAft>
                <a:spcPts val="0"/>
              </a:spcAft>
              <a:buClr>
                <a:srgbClr val="4267B2"/>
              </a:buClr>
              <a:buSzPts val="1200"/>
              <a:buChar char="•"/>
              <a:defRPr sz="1200">
                <a:solidFill>
                  <a:srgbClr val="3F3F3F"/>
                </a:solidFill>
              </a:defRPr>
            </a:lvl2pPr>
            <a:lvl3pPr indent="-298450" lvl="2" marL="1371600" rtl="0" algn="l">
              <a:lnSpc>
                <a:spcPct val="90000"/>
              </a:lnSpc>
              <a:spcBef>
                <a:spcPts val="400"/>
              </a:spcBef>
              <a:spcAft>
                <a:spcPts val="0"/>
              </a:spcAft>
              <a:buClr>
                <a:srgbClr val="4267B2"/>
              </a:buClr>
              <a:buSzPts val="1100"/>
              <a:buChar char="•"/>
              <a:defRPr sz="1100">
                <a:solidFill>
                  <a:srgbClr val="3F3F3F"/>
                </a:solidFill>
              </a:defRPr>
            </a:lvl3pPr>
            <a:lvl4pPr indent="-285750" lvl="3" marL="1828800" rtl="0" algn="l">
              <a:lnSpc>
                <a:spcPct val="90000"/>
              </a:lnSpc>
              <a:spcBef>
                <a:spcPts val="400"/>
              </a:spcBef>
              <a:spcAft>
                <a:spcPts val="0"/>
              </a:spcAft>
              <a:buClr>
                <a:srgbClr val="4267B2"/>
              </a:buClr>
              <a:buSzPts val="900"/>
              <a:buChar char="•"/>
              <a:defRPr sz="900">
                <a:solidFill>
                  <a:srgbClr val="3F3F3F"/>
                </a:solidFill>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extLst>
    <p:ext uri="{DCECCB84-F9BA-43D5-87BE-67443E8EF086}">
      <p15:sldGuideLst>
        <p15:guide id="1" orient="horz" pos="1620">
          <p15:clr>
            <a:srgbClr val="FBAE40"/>
          </p15:clr>
        </p15:guide>
        <p15:guide id="2" pos="25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bullets plus picture">
  <p:cSld name="1_title bullets plus picture">
    <p:spTree>
      <p:nvGrpSpPr>
        <p:cNvPr id="251" name="Shape 251"/>
        <p:cNvGrpSpPr/>
        <p:nvPr/>
      </p:nvGrpSpPr>
      <p:grpSpPr>
        <a:xfrm>
          <a:off x="0" y="0"/>
          <a:ext cx="0" cy="0"/>
          <a:chOff x="0" y="0"/>
          <a:chExt cx="0" cy="0"/>
        </a:xfrm>
      </p:grpSpPr>
      <p:sp>
        <p:nvSpPr>
          <p:cNvPr id="252" name="Google Shape;252;p42"/>
          <p:cNvSpPr txBox="1"/>
          <p:nvPr>
            <p:ph type="title"/>
          </p:nvPr>
        </p:nvSpPr>
        <p:spPr>
          <a:xfrm>
            <a:off x="404134" y="160216"/>
            <a:ext cx="55110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53" name="Google Shape;253;p42"/>
          <p:cNvSpPr/>
          <p:nvPr>
            <p:ph idx="2" type="pic"/>
          </p:nvPr>
        </p:nvSpPr>
        <p:spPr>
          <a:xfrm>
            <a:off x="6096000" y="0"/>
            <a:ext cx="3048000" cy="5143500"/>
          </a:xfrm>
          <a:prstGeom prst="rect">
            <a:avLst/>
          </a:prstGeom>
          <a:solidFill>
            <a:srgbClr val="D2EDF9"/>
          </a:solid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rgbClr val="EDE4DB"/>
              </a:buClr>
              <a:buSzPts val="2100"/>
              <a:buFont typeface="Arial"/>
              <a:buNone/>
              <a:defRPr b="0" i="0" sz="2100" u="none" cap="none" strike="noStrike">
                <a:solidFill>
                  <a:srgbClr val="EDE4DB"/>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54" name="Google Shape;254;p42"/>
          <p:cNvSpPr txBox="1"/>
          <p:nvPr>
            <p:ph idx="1" type="body"/>
          </p:nvPr>
        </p:nvSpPr>
        <p:spPr>
          <a:xfrm>
            <a:off x="404135" y="1485445"/>
            <a:ext cx="5511000" cy="2866500"/>
          </a:xfrm>
          <a:prstGeom prst="rect">
            <a:avLst/>
          </a:prstGeom>
          <a:noFill/>
          <a:ln>
            <a:noFill/>
          </a:ln>
        </p:spPr>
        <p:txBody>
          <a:bodyPr anchorCtr="0" anchor="t" bIns="34275" lIns="68575" spcFirstLastPara="1" rIns="68575" wrap="square" tIns="34275">
            <a:noAutofit/>
          </a:bodyPr>
          <a:lstStyle>
            <a:lvl1pPr indent="-304800" lvl="0" marL="457200" rtl="0" algn="l">
              <a:lnSpc>
                <a:spcPct val="100000"/>
              </a:lnSpc>
              <a:spcBef>
                <a:spcPts val="800"/>
              </a:spcBef>
              <a:spcAft>
                <a:spcPts val="0"/>
              </a:spcAft>
              <a:buClr>
                <a:srgbClr val="4267B2"/>
              </a:buClr>
              <a:buSzPts val="1200"/>
              <a:buChar char="•"/>
              <a:defRPr sz="1200">
                <a:solidFill>
                  <a:srgbClr val="6F6A7E"/>
                </a:solidFill>
                <a:latin typeface="Open Sans Light"/>
                <a:ea typeface="Open Sans Light"/>
                <a:cs typeface="Open Sans Light"/>
                <a:sym typeface="Open Sans Light"/>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55" name="Google Shape;255;p42"/>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guide id="3" pos="2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bullets plus picture">
  <p:cSld name="3_title bullets plus picture">
    <p:spTree>
      <p:nvGrpSpPr>
        <p:cNvPr id="256" name="Shape 256"/>
        <p:cNvGrpSpPr/>
        <p:nvPr/>
      </p:nvGrpSpPr>
      <p:grpSpPr>
        <a:xfrm>
          <a:off x="0" y="0"/>
          <a:ext cx="0" cy="0"/>
          <a:chOff x="0" y="0"/>
          <a:chExt cx="0" cy="0"/>
        </a:xfrm>
      </p:grpSpPr>
      <p:sp>
        <p:nvSpPr>
          <p:cNvPr id="257" name="Google Shape;257;p43"/>
          <p:cNvSpPr txBox="1"/>
          <p:nvPr>
            <p:ph type="title"/>
          </p:nvPr>
        </p:nvSpPr>
        <p:spPr>
          <a:xfrm>
            <a:off x="404134" y="160216"/>
            <a:ext cx="51822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58" name="Google Shape;258;p43"/>
          <p:cNvSpPr/>
          <p:nvPr>
            <p:ph idx="2" type="pic"/>
          </p:nvPr>
        </p:nvSpPr>
        <p:spPr>
          <a:xfrm>
            <a:off x="4943475" y="0"/>
            <a:ext cx="5286300" cy="5143500"/>
          </a:xfrm>
          <a:prstGeom prst="parallelogram">
            <a:avLst>
              <a:gd fmla="val 18438" name="adj"/>
            </a:avLst>
          </a:prstGeom>
          <a:solidFill>
            <a:srgbClr val="D2EDF9"/>
          </a:solid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rgbClr val="EDE4DB"/>
              </a:buClr>
              <a:buSzPts val="2100"/>
              <a:buFont typeface="Arial"/>
              <a:buNone/>
              <a:defRPr b="0" i="0" sz="2100" u="none" cap="none" strike="noStrike">
                <a:solidFill>
                  <a:srgbClr val="EDE4DB"/>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59" name="Google Shape;259;p43"/>
          <p:cNvSpPr txBox="1"/>
          <p:nvPr>
            <p:ph idx="1" type="body"/>
          </p:nvPr>
        </p:nvSpPr>
        <p:spPr>
          <a:xfrm>
            <a:off x="404135" y="1485445"/>
            <a:ext cx="4539300" cy="2866500"/>
          </a:xfrm>
          <a:prstGeom prst="rect">
            <a:avLst/>
          </a:prstGeom>
          <a:noFill/>
          <a:ln>
            <a:noFill/>
          </a:ln>
        </p:spPr>
        <p:txBody>
          <a:bodyPr anchorCtr="0" anchor="t" bIns="34275" lIns="68575" spcFirstLastPara="1" rIns="68575" wrap="square" tIns="34275">
            <a:noAutofit/>
          </a:bodyPr>
          <a:lstStyle>
            <a:lvl1pPr indent="-304800" lvl="0" marL="457200" rtl="0" algn="l">
              <a:lnSpc>
                <a:spcPct val="100000"/>
              </a:lnSpc>
              <a:spcBef>
                <a:spcPts val="800"/>
              </a:spcBef>
              <a:spcAft>
                <a:spcPts val="0"/>
              </a:spcAft>
              <a:buClr>
                <a:srgbClr val="4267B2"/>
              </a:buClr>
              <a:buSzPts val="1200"/>
              <a:buChar char="•"/>
              <a:defRPr sz="1200">
                <a:solidFill>
                  <a:srgbClr val="6F6A7E"/>
                </a:solidFill>
                <a:latin typeface="Open Sans Light"/>
                <a:ea typeface="Open Sans Light"/>
                <a:cs typeface="Open Sans Light"/>
                <a:sym typeface="Open Sans Light"/>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60" name="Google Shape;260;p43"/>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02">
          <p15:clr>
            <a:srgbClr val="FBAE40"/>
          </p15:clr>
        </p15:guide>
        <p15:guide id="2" pos="2880">
          <p15:clr>
            <a:srgbClr val="FBAE40"/>
          </p15:clr>
        </p15:guide>
        <p15:guide id="3" pos="25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bullets plus picture">
  <p:cSld name="2_title bullets plus picture">
    <p:spTree>
      <p:nvGrpSpPr>
        <p:cNvPr id="261" name="Shape 261"/>
        <p:cNvGrpSpPr/>
        <p:nvPr/>
      </p:nvGrpSpPr>
      <p:grpSpPr>
        <a:xfrm>
          <a:off x="0" y="0"/>
          <a:ext cx="0" cy="0"/>
          <a:chOff x="0" y="0"/>
          <a:chExt cx="0" cy="0"/>
        </a:xfrm>
      </p:grpSpPr>
      <p:sp>
        <p:nvSpPr>
          <p:cNvPr id="262" name="Google Shape;262;p44"/>
          <p:cNvSpPr txBox="1"/>
          <p:nvPr>
            <p:ph type="title"/>
          </p:nvPr>
        </p:nvSpPr>
        <p:spPr>
          <a:xfrm>
            <a:off x="404134" y="160216"/>
            <a:ext cx="55110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63" name="Google Shape;263;p44"/>
          <p:cNvSpPr/>
          <p:nvPr>
            <p:ph idx="2" type="pic"/>
          </p:nvPr>
        </p:nvSpPr>
        <p:spPr>
          <a:xfrm>
            <a:off x="4686300" y="1485444"/>
            <a:ext cx="4167900" cy="2866500"/>
          </a:xfrm>
          <a:prstGeom prst="rect">
            <a:avLst/>
          </a:prstGeom>
          <a:solidFill>
            <a:srgbClr val="D2EDF9"/>
          </a:solid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rgbClr val="EDE4DB"/>
              </a:buClr>
              <a:buSzPts val="2100"/>
              <a:buFont typeface="Arial"/>
              <a:buNone/>
              <a:defRPr b="0" i="0" sz="2100" u="none" cap="none" strike="noStrike">
                <a:solidFill>
                  <a:srgbClr val="EDE4DB"/>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64" name="Google Shape;264;p44"/>
          <p:cNvSpPr txBox="1"/>
          <p:nvPr>
            <p:ph idx="1" type="body"/>
          </p:nvPr>
        </p:nvSpPr>
        <p:spPr>
          <a:xfrm>
            <a:off x="404135" y="1485445"/>
            <a:ext cx="4167900" cy="2866500"/>
          </a:xfrm>
          <a:prstGeom prst="rect">
            <a:avLst/>
          </a:prstGeom>
          <a:noFill/>
          <a:ln>
            <a:noFill/>
          </a:ln>
        </p:spPr>
        <p:txBody>
          <a:bodyPr anchorCtr="0" anchor="t" bIns="34275" lIns="68575" spcFirstLastPara="1" rIns="68575" wrap="square" tIns="34275">
            <a:noAutofit/>
          </a:bodyPr>
          <a:lstStyle>
            <a:lvl1pPr indent="-304800" lvl="0" marL="457200" rtl="0" algn="l">
              <a:lnSpc>
                <a:spcPct val="100000"/>
              </a:lnSpc>
              <a:spcBef>
                <a:spcPts val="800"/>
              </a:spcBef>
              <a:spcAft>
                <a:spcPts val="0"/>
              </a:spcAft>
              <a:buClr>
                <a:srgbClr val="4267B2"/>
              </a:buClr>
              <a:buSzPts val="1200"/>
              <a:buChar char="•"/>
              <a:defRPr sz="1200">
                <a:solidFill>
                  <a:srgbClr val="6F6A7E"/>
                </a:solidFill>
                <a:latin typeface="Open Sans Light"/>
                <a:ea typeface="Open Sans Light"/>
                <a:cs typeface="Open Sans Light"/>
                <a:sym typeface="Open Sans Light"/>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65" name="Google Shape;265;p44"/>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584">
          <p15:clr>
            <a:srgbClr val="FBAE40"/>
          </p15:clr>
        </p15:guide>
        <p15:guide id="2" pos="2880">
          <p15:clr>
            <a:srgbClr val="FBAE40"/>
          </p15:clr>
        </p15:guide>
        <p15:guide id="3" pos="25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bullets plus cirle picture">
  <p:cSld name="1_title bullets plus cirle picture">
    <p:spTree>
      <p:nvGrpSpPr>
        <p:cNvPr id="266" name="Shape 266"/>
        <p:cNvGrpSpPr/>
        <p:nvPr/>
      </p:nvGrpSpPr>
      <p:grpSpPr>
        <a:xfrm>
          <a:off x="0" y="0"/>
          <a:ext cx="0" cy="0"/>
          <a:chOff x="0" y="0"/>
          <a:chExt cx="0" cy="0"/>
        </a:xfrm>
      </p:grpSpPr>
      <p:sp>
        <p:nvSpPr>
          <p:cNvPr id="267" name="Google Shape;267;p45"/>
          <p:cNvSpPr txBox="1"/>
          <p:nvPr>
            <p:ph type="title"/>
          </p:nvPr>
        </p:nvSpPr>
        <p:spPr>
          <a:xfrm>
            <a:off x="404134" y="160216"/>
            <a:ext cx="55110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68" name="Google Shape;268;p45"/>
          <p:cNvSpPr/>
          <p:nvPr>
            <p:ph idx="2" type="pic"/>
          </p:nvPr>
        </p:nvSpPr>
        <p:spPr>
          <a:xfrm>
            <a:off x="4584698" y="922424"/>
            <a:ext cx="4559400" cy="4236900"/>
          </a:xfrm>
          <a:prstGeom prst="rect">
            <a:avLst/>
          </a:prstGeom>
          <a:solidFill>
            <a:srgbClr val="D2EDF9"/>
          </a:solid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rgbClr val="D5CCE3"/>
              </a:buClr>
              <a:buSzPts val="2100"/>
              <a:buFont typeface="Arial"/>
              <a:buNone/>
              <a:defRPr b="0" i="0" sz="2100" u="none" cap="none" strike="noStrike">
                <a:solidFill>
                  <a:srgbClr val="D5CCE3"/>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69" name="Google Shape;269;p45"/>
          <p:cNvSpPr txBox="1"/>
          <p:nvPr>
            <p:ph idx="1" type="body"/>
          </p:nvPr>
        </p:nvSpPr>
        <p:spPr>
          <a:xfrm>
            <a:off x="404135" y="1358897"/>
            <a:ext cx="4167900" cy="2665800"/>
          </a:xfrm>
          <a:prstGeom prst="rect">
            <a:avLst/>
          </a:prstGeom>
          <a:noFill/>
          <a:ln>
            <a:noFill/>
          </a:ln>
        </p:spPr>
        <p:txBody>
          <a:bodyPr anchorCtr="0" anchor="t" bIns="34275" lIns="68575" spcFirstLastPara="1" rIns="68575" wrap="square" tIns="34275">
            <a:noAutofit/>
          </a:bodyPr>
          <a:lstStyle>
            <a:lvl1pPr indent="-304800" lvl="0" marL="457200" rtl="0" algn="l">
              <a:lnSpc>
                <a:spcPct val="100000"/>
              </a:lnSpc>
              <a:spcBef>
                <a:spcPts val="800"/>
              </a:spcBef>
              <a:spcAft>
                <a:spcPts val="0"/>
              </a:spcAft>
              <a:buClr>
                <a:srgbClr val="4267B2"/>
              </a:buClr>
              <a:buSzPts val="1200"/>
              <a:buChar char="•"/>
              <a:defRPr sz="1200">
                <a:solidFill>
                  <a:srgbClr val="6F6A7E"/>
                </a:solidFill>
                <a:latin typeface="Open Sans Light"/>
                <a:ea typeface="Open Sans Light"/>
                <a:cs typeface="Open Sans Light"/>
                <a:sym typeface="Open Sans Light"/>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70" name="Google Shape;270;p45"/>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guide id="3" pos="252">
          <p15:clr>
            <a:srgbClr val="FBAE40"/>
          </p15:clr>
        </p15:guide>
        <p15:guide id="4" orient="horz" pos="57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plus picture">
  <p:cSld name="1_Title plus picture">
    <p:spTree>
      <p:nvGrpSpPr>
        <p:cNvPr id="271" name="Shape 271"/>
        <p:cNvGrpSpPr/>
        <p:nvPr/>
      </p:nvGrpSpPr>
      <p:grpSpPr>
        <a:xfrm>
          <a:off x="0" y="0"/>
          <a:ext cx="0" cy="0"/>
          <a:chOff x="0" y="0"/>
          <a:chExt cx="0" cy="0"/>
        </a:xfrm>
      </p:grpSpPr>
      <p:sp>
        <p:nvSpPr>
          <p:cNvPr id="272" name="Google Shape;272;p46"/>
          <p:cNvSpPr txBox="1"/>
          <p:nvPr>
            <p:ph type="title"/>
          </p:nvPr>
        </p:nvSpPr>
        <p:spPr>
          <a:xfrm>
            <a:off x="404134" y="160216"/>
            <a:ext cx="55110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73" name="Google Shape;273;p46"/>
          <p:cNvSpPr/>
          <p:nvPr>
            <p:ph idx="2" type="pic"/>
          </p:nvPr>
        </p:nvSpPr>
        <p:spPr>
          <a:xfrm>
            <a:off x="400050" y="1124713"/>
            <a:ext cx="8346600" cy="3217200"/>
          </a:xfrm>
          <a:prstGeom prst="rect">
            <a:avLst/>
          </a:prstGeom>
          <a:solidFill>
            <a:srgbClr val="D2EDF9"/>
          </a:solid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rgbClr val="EDE4DB"/>
              </a:buClr>
              <a:buSzPts val="2100"/>
              <a:buFont typeface="Arial"/>
              <a:buNone/>
              <a:defRPr b="0" i="0" sz="2100" u="none" cap="none" strike="noStrike">
                <a:solidFill>
                  <a:srgbClr val="EDE4DB"/>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74" name="Google Shape;274;p46"/>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guide id="3" pos="25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plus picture">
  <p:cSld name="2_Title plus picture">
    <p:spTree>
      <p:nvGrpSpPr>
        <p:cNvPr id="275" name="Shape 275"/>
        <p:cNvGrpSpPr/>
        <p:nvPr/>
      </p:nvGrpSpPr>
      <p:grpSpPr>
        <a:xfrm>
          <a:off x="0" y="0"/>
          <a:ext cx="0" cy="0"/>
          <a:chOff x="0" y="0"/>
          <a:chExt cx="0" cy="0"/>
        </a:xfrm>
      </p:grpSpPr>
      <p:sp>
        <p:nvSpPr>
          <p:cNvPr id="276" name="Google Shape;276;p47"/>
          <p:cNvSpPr/>
          <p:nvPr>
            <p:ph idx="2" type="pic"/>
          </p:nvPr>
        </p:nvSpPr>
        <p:spPr>
          <a:xfrm>
            <a:off x="400050" y="471488"/>
            <a:ext cx="8346600" cy="4100400"/>
          </a:xfrm>
          <a:prstGeom prst="rect">
            <a:avLst/>
          </a:prstGeom>
          <a:solidFill>
            <a:srgbClr val="D2EDF9"/>
          </a:solid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rgbClr val="EDE4DB"/>
              </a:buClr>
              <a:buSzPts val="2100"/>
              <a:buFont typeface="Arial"/>
              <a:buNone/>
              <a:defRPr b="0" i="0" sz="2100" u="none" cap="none" strike="noStrike">
                <a:solidFill>
                  <a:srgbClr val="EDE4DB"/>
                </a:solidFill>
                <a:latin typeface="Open Sans Light"/>
                <a:ea typeface="Open Sans Light"/>
                <a:cs typeface="Open Sans Light"/>
                <a:sym typeface="Open Sans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277" name="Google Shape;277;p47"/>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A5A5A5"/>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guide id="3" pos="25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278" name="Shape 278"/>
        <p:cNvGrpSpPr/>
        <p:nvPr/>
      </p:nvGrpSpPr>
      <p:grpSpPr>
        <a:xfrm>
          <a:off x="0" y="0"/>
          <a:ext cx="0" cy="0"/>
          <a:chOff x="0" y="0"/>
          <a:chExt cx="0" cy="0"/>
        </a:xfrm>
      </p:grpSpPr>
      <p:pic>
        <p:nvPicPr>
          <p:cNvPr id="279" name="Google Shape;279;p48"/>
          <p:cNvPicPr preferRelativeResize="0"/>
          <p:nvPr/>
        </p:nvPicPr>
        <p:blipFill rotWithShape="1">
          <a:blip r:embed="rId2">
            <a:alphaModFix/>
          </a:blip>
          <a:srcRect b="0" l="0" r="0" t="0"/>
          <a:stretch/>
        </p:blipFill>
        <p:spPr>
          <a:xfrm>
            <a:off x="0" y="-476250"/>
            <a:ext cx="9144000" cy="6095999"/>
          </a:xfrm>
          <a:prstGeom prst="rect">
            <a:avLst/>
          </a:prstGeom>
          <a:noFill/>
          <a:ln>
            <a:noFill/>
          </a:ln>
        </p:spPr>
      </p:pic>
      <p:sp>
        <p:nvSpPr>
          <p:cNvPr id="280" name="Google Shape;280;p48"/>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7200"/>
              <a:buFont typeface="Open Sans"/>
              <a:buNone/>
              <a:defRPr b="1" sz="72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81" name="Google Shape;281;p48"/>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82" name="Google Shape;282;p48"/>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83" name="Google Shape;283;p48"/>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84" name="Google Shape;284;p48"/>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85" name="Google Shape;285;p48"/>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86" name="Google Shape;286;p48"/>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287" name="Google Shape;287;p48"/>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288" name="Google Shape;288;p48"/>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3_Title Slide">
    <p:spTree>
      <p:nvGrpSpPr>
        <p:cNvPr id="289" name="Shape 289"/>
        <p:cNvGrpSpPr/>
        <p:nvPr/>
      </p:nvGrpSpPr>
      <p:grpSpPr>
        <a:xfrm>
          <a:off x="0" y="0"/>
          <a:ext cx="0" cy="0"/>
          <a:chOff x="0" y="0"/>
          <a:chExt cx="0" cy="0"/>
        </a:xfrm>
      </p:grpSpPr>
      <p:pic>
        <p:nvPicPr>
          <p:cNvPr id="290" name="Google Shape;290;p49"/>
          <p:cNvPicPr preferRelativeResize="0"/>
          <p:nvPr/>
        </p:nvPicPr>
        <p:blipFill rotWithShape="1">
          <a:blip r:embed="rId2">
            <a:alphaModFix/>
          </a:blip>
          <a:srcRect b="0" l="0" r="0" t="0"/>
          <a:stretch/>
        </p:blipFill>
        <p:spPr>
          <a:xfrm>
            <a:off x="0" y="-479564"/>
            <a:ext cx="9144000" cy="6102625"/>
          </a:xfrm>
          <a:prstGeom prst="rect">
            <a:avLst/>
          </a:prstGeom>
          <a:noFill/>
          <a:ln>
            <a:noFill/>
          </a:ln>
        </p:spPr>
      </p:pic>
      <p:sp>
        <p:nvSpPr>
          <p:cNvPr id="291" name="Google Shape;291;p49"/>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rgbClr val="4267B2"/>
              </a:buClr>
              <a:buSzPts val="7200"/>
              <a:buFont typeface="Open Sans"/>
              <a:buNone/>
              <a:defRPr b="1" sz="72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292" name="Google Shape;292;p49"/>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293" name="Google Shape;293;p49"/>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94" name="Google Shape;294;p49"/>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95" name="Google Shape;295;p49"/>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96" name="Google Shape;296;p49"/>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297" name="Google Shape;297;p49"/>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298" name="Google Shape;298;p49"/>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299" name="Google Shape;299;p49"/>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300" name="Shape 300"/>
        <p:cNvGrpSpPr/>
        <p:nvPr/>
      </p:nvGrpSpPr>
      <p:grpSpPr>
        <a:xfrm>
          <a:off x="0" y="0"/>
          <a:ext cx="0" cy="0"/>
          <a:chOff x="0" y="0"/>
          <a:chExt cx="0" cy="0"/>
        </a:xfrm>
      </p:grpSpPr>
      <p:pic>
        <p:nvPicPr>
          <p:cNvPr id="301" name="Google Shape;301;p50"/>
          <p:cNvPicPr preferRelativeResize="0"/>
          <p:nvPr/>
        </p:nvPicPr>
        <p:blipFill rotWithShape="1">
          <a:blip r:embed="rId2">
            <a:alphaModFix/>
          </a:blip>
          <a:srcRect b="0" l="0" r="0" t="0"/>
          <a:stretch/>
        </p:blipFill>
        <p:spPr>
          <a:xfrm>
            <a:off x="21431" y="-531031"/>
            <a:ext cx="9144000" cy="6099064"/>
          </a:xfrm>
          <a:prstGeom prst="rect">
            <a:avLst/>
          </a:prstGeom>
          <a:noFill/>
          <a:ln>
            <a:noFill/>
          </a:ln>
        </p:spPr>
      </p:pic>
      <p:sp>
        <p:nvSpPr>
          <p:cNvPr id="302" name="Google Shape;302;p50"/>
          <p:cNvSpPr/>
          <p:nvPr/>
        </p:nvSpPr>
        <p:spPr>
          <a:xfrm>
            <a:off x="0" y="0"/>
            <a:ext cx="5829300" cy="6099000"/>
          </a:xfrm>
          <a:prstGeom prst="rect">
            <a:avLst/>
          </a:prstGeom>
          <a:gradFill>
            <a:gsLst>
              <a:gs pos="0">
                <a:srgbClr val="000000">
                  <a:alpha val="0"/>
                </a:srgbClr>
              </a:gs>
              <a:gs pos="50000">
                <a:srgbClr val="000000">
                  <a:alpha val="30980"/>
                </a:srgbClr>
              </a:gs>
              <a:gs pos="100000">
                <a:srgbClr val="000000">
                  <a:alpha val="37647"/>
                </a:srgbClr>
              </a:gs>
            </a:gsLst>
            <a:lin ang="10800025"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03" name="Google Shape;303;p50"/>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6000"/>
              <a:buFont typeface="Open Sans"/>
              <a:buNone/>
              <a:defRPr b="1" sz="6000">
                <a:solidFill>
                  <a:schemeClr val="lt1"/>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04" name="Google Shape;304;p50"/>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05" name="Google Shape;305;p50"/>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06" name="Google Shape;306;p50"/>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07" name="Google Shape;307;p50"/>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08" name="Google Shape;308;p50"/>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09" name="Google Shape;309;p50"/>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310" name="Google Shape;310;p50"/>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311" name="Google Shape;311;p50"/>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12" name="Shape 312"/>
        <p:cNvGrpSpPr/>
        <p:nvPr/>
      </p:nvGrpSpPr>
      <p:grpSpPr>
        <a:xfrm>
          <a:off x="0" y="0"/>
          <a:ext cx="0" cy="0"/>
          <a:chOff x="0" y="0"/>
          <a:chExt cx="0" cy="0"/>
        </a:xfrm>
      </p:grpSpPr>
      <p:pic>
        <p:nvPicPr>
          <p:cNvPr id="313" name="Google Shape;313;p51"/>
          <p:cNvPicPr preferRelativeResize="0"/>
          <p:nvPr/>
        </p:nvPicPr>
        <p:blipFill rotWithShape="1">
          <a:blip r:embed="rId2">
            <a:alphaModFix/>
          </a:blip>
          <a:srcRect b="0" l="0" r="0" t="0"/>
          <a:stretch/>
        </p:blipFill>
        <p:spPr>
          <a:xfrm>
            <a:off x="0" y="-927596"/>
            <a:ext cx="9144000" cy="6096000"/>
          </a:xfrm>
          <a:prstGeom prst="rect">
            <a:avLst/>
          </a:prstGeom>
          <a:noFill/>
          <a:ln>
            <a:noFill/>
          </a:ln>
        </p:spPr>
      </p:pic>
      <p:sp>
        <p:nvSpPr>
          <p:cNvPr id="314" name="Google Shape;314;p51"/>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15" name="Google Shape;315;p51"/>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16" name="Google Shape;316;p51"/>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17" name="Google Shape;317;p51"/>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18" name="Google Shape;318;p51"/>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19" name="Google Shape;319;p51"/>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20" name="Google Shape;320;p51"/>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321" name="Google Shape;321;p51"/>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322" name="Google Shape;322;p51"/>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
        <p:nvSpPr>
          <p:cNvPr id="323" name="Google Shape;323;p51"/>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324" name="Shape 324"/>
        <p:cNvGrpSpPr/>
        <p:nvPr/>
      </p:nvGrpSpPr>
      <p:grpSpPr>
        <a:xfrm>
          <a:off x="0" y="0"/>
          <a:ext cx="0" cy="0"/>
          <a:chOff x="0" y="0"/>
          <a:chExt cx="0" cy="0"/>
        </a:xfrm>
      </p:grpSpPr>
      <p:pic>
        <p:nvPicPr>
          <p:cNvPr id="325" name="Google Shape;325;p52"/>
          <p:cNvPicPr preferRelativeResize="0"/>
          <p:nvPr/>
        </p:nvPicPr>
        <p:blipFill rotWithShape="1">
          <a:blip r:embed="rId2">
            <a:alphaModFix/>
          </a:blip>
          <a:srcRect b="0" l="0" r="0" t="0"/>
          <a:stretch/>
        </p:blipFill>
        <p:spPr>
          <a:xfrm>
            <a:off x="-1482358" y="0"/>
            <a:ext cx="10972156" cy="5737860"/>
          </a:xfrm>
          <a:prstGeom prst="rect">
            <a:avLst/>
          </a:prstGeom>
          <a:noFill/>
          <a:ln>
            <a:noFill/>
          </a:ln>
        </p:spPr>
      </p:pic>
      <p:sp>
        <p:nvSpPr>
          <p:cNvPr id="326" name="Google Shape;326;p52"/>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27" name="Google Shape;327;p52"/>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586060"/>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28" name="Google Shape;328;p52"/>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29" name="Google Shape;329;p52"/>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30" name="Google Shape;330;p52"/>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31" name="Google Shape;331;p52"/>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32" name="Google Shape;332;p52"/>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33" name="Google Shape;333;p52"/>
          <p:cNvSpPr txBox="1"/>
          <p:nvPr>
            <p:ph idx="1" type="body"/>
          </p:nvPr>
        </p:nvSpPr>
        <p:spPr>
          <a:xfrm>
            <a:off x="244928" y="3101563"/>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highlight>
                  <a:srgbClr val="5FC4CB"/>
                </a:highlight>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pic>
        <p:nvPicPr>
          <p:cNvPr descr="https://agora-file-storage-prod.s3.us-west-1.amazonaws.com/workplace/attachment/7353724566853615721?response-content-disposition=inline%3B%20filename%3D%22High%2520Res%2520Capulet%2520Logo.jpg%22%3B%20filename%2A%3Dutf-8%27%27High%2520Res%2520Capulet%2520Logo.jpg&amp;X-Amz-Security-Token=IQoJb3JpZ2luX2VjEPT%2F%2F%2F%2F%2F%2F%2F%2F%2F%2FwEaCXVzLXdlc3QtMSJHMEUCIAlS3SBYG8a17Ltih0WbuUfXKXZWJGNHXAMndVYmLTOmAiEAxiAxq7%2BwkxcZdNgIvu7rCdifd6YdgJD6OmL3GkCu520qkAQIfRAAGgw3Mzk5MzkxNzM4MTkiDDX8xepnho6ZEUWTLirtA4EG1FlFvh3a69zH2rRd1f7Ys1Cn4Wvh4I1OVxKMH5j6vDLKLzYho0q8q1LOyTLOcxdS%2FzoSCJdgF7RKCaL8FmJYCylGvOYN73neGwKt8%2BkiWULh0YH9NgLEumfc6R8CL2shZDR7qnmj%2BZ%2BoZQGV4WiFwhjveUbwlP%2FdPzXyMHGGr83ErlgukgjWwNsotSoYWVxJq5YviJHn8g%2BeWwfJGk%2BUWx4Tp75ad%2Bwozp58r8wFwvfGsK0cjvlsOK7NOHgJczbDLjLB6iN1BSMS5ljKnaBsXX0kUTetWR2QM0Zjfaqm08zESzILVt1aH2eGUk%2Bv0UhAZAIukMB9SPe2yTmSAoefs4VDAcTqKtzLCSsb3c4geO1z4Eo1uMs%2FVzBPNeJRjYcIasmy5U0M3gfIClEtj4Xh8gzIVdlvaZAy0n6q%2Bw0%2BIigOHyd4P1LR4ZXuiHjuveeUtljxaXicFuHe6TaL9ahPAZwdAvLUCcn4uCNunmMcqzr3lwPM0zLYxir8TwtmqQVGswlI4wStUPfxEWe30Q%2Fywp%2FWa6lE9Oo3bm6HR0R868woB6oDZtNUMM4nrPtYwDcZgGTDkgGWss8V7d9c0n0jLxs6myk9sgr1YZP%2BnuQaa4CgMuo2RAn4dHPiOVAWLYKsJURN%2FFXmu5EMDMIwsLPJ9wU67wGq5mv7eKtPCT4T4QoVzh1KUnJbevbCqkeDss%2FgcgIGSmoFYkB2JiXmRxxV2nlexVJCWIWEbCzPlXqLhHMAh5UdEqfj3NlD2amSJLj5Z1nzC29I8phzaqC91LLAko%2FbBMWJnRvFk1nMjcopmc7O0SF%2FzsDwMlDnUoxagasqw%2Fs7j%2FnrTEkM%2FXbMkneCJRmGuphPYhdHBQWDmj9z5TFNNwvMwC2P1Aw%2BWBJtuLeFMopfdhkgtrVz2kZoGWuhN7BD41nm40FOtJ%2F3tgkDrTBUoYyPIxnpCwAETHMRIo%2F8mYS9oRCSy6vSuSrRl3Wu0tZbzg%3D%3D&amp;X-Amz-Algorithm=AWS4-HMAC-SHA256&amp;X-Amz-Date=20200623T212331Z&amp;X-Amz-SignedHeaders=host&amp;X-Amz-Expires=599&amp;X-Amz-Credential=ASIA2YR6PYW5W22AS4UH%2F20200623%2Fus-west-1%2Fs3%2Faws4_request&amp;X-Amz-Signature=03cb2804c06ebf18ea405eb3d0a27f1ee161efe2b60fca0af96a8742b6c38e23" id="334" name="Google Shape;334;p52"/>
          <p:cNvPicPr preferRelativeResize="0"/>
          <p:nvPr/>
        </p:nvPicPr>
        <p:blipFill rotWithShape="1">
          <a:blip r:embed="rId3">
            <a:alphaModFix/>
          </a:blip>
          <a:srcRect b="0" l="0" r="0" t="0"/>
          <a:stretch/>
        </p:blipFill>
        <p:spPr>
          <a:xfrm>
            <a:off x="1520200" y="3867089"/>
            <a:ext cx="1444720" cy="481950"/>
          </a:xfrm>
          <a:prstGeom prst="rect">
            <a:avLst/>
          </a:prstGeom>
          <a:noFill/>
          <a:ln>
            <a:noFill/>
          </a:ln>
        </p:spPr>
      </p:pic>
      <p:pic>
        <p:nvPicPr>
          <p:cNvPr descr="https://agora-file-storage-prod.s3.us-west-1.amazonaws.com/workplace/attachment/9007248448723615721?response-content-disposition=inline%3B%20filename%3D%22upswell_logo-01-transparent.png%22%3B%20filename%2A%3Dutf-8%27%27upswell_logo-01-transparent.png&amp;X-Amz-Security-Token=IQoJb3JpZ2luX2VjEPT%2F%2F%2F%2F%2F%2F%2F%2F%2F%2FwEaCXVzLXdlc3QtMSJHMEUCIAlS3SBYG8a17Ltih0WbuUfXKXZWJGNHXAMndVYmLTOmAiEAxiAxq7%2BwkxcZdNgIvu7rCdifd6YdgJD6OmL3GkCu520qkAQIfRAAGgw3Mzk5MzkxNzM4MTkiDDX8xepnho6ZEUWTLirtA4EG1FlFvh3a69zH2rRd1f7Ys1Cn4Wvh4I1OVxKMH5j6vDLKLzYho0q8q1LOyTLOcxdS%2FzoSCJdgF7RKCaL8FmJYCylGvOYN73neGwKt8%2BkiWULh0YH9NgLEumfc6R8CL2shZDR7qnmj%2BZ%2BoZQGV4WiFwhjveUbwlP%2FdPzXyMHGGr83ErlgukgjWwNsotSoYWVxJq5YviJHn8g%2BeWwfJGk%2BUWx4Tp75ad%2Bwozp58r8wFwvfGsK0cjvlsOK7NOHgJczbDLjLB6iN1BSMS5ljKnaBsXX0kUTetWR2QM0Zjfaqm08zESzILVt1aH2eGUk%2Bv0UhAZAIukMB9SPe2yTmSAoefs4VDAcTqKtzLCSsb3c4geO1z4Eo1uMs%2FVzBPNeJRjYcIasmy5U0M3gfIClEtj4Xh8gzIVdlvaZAy0n6q%2Bw0%2BIigOHyd4P1LR4ZXuiHjuveeUtljxaXicFuHe6TaL9ahPAZwdAvLUCcn4uCNunmMcqzr3lwPM0zLYxir8TwtmqQVGswlI4wStUPfxEWe30Q%2Fywp%2FWa6lE9Oo3bm6HR0R868woB6oDZtNUMM4nrPtYwDcZgGTDkgGWss8V7d9c0n0jLxs6myk9sgr1YZP%2BnuQaa4CgMuo2RAn4dHPiOVAWLYKsJURN%2FFXmu5EMDMIwsLPJ9wU67wGq5mv7eKtPCT4T4QoVzh1KUnJbevbCqkeDss%2FgcgIGSmoFYkB2JiXmRxxV2nlexVJCWIWEbCzPlXqLhHMAh5UdEqfj3NlD2amSJLj5Z1nzC29I8phzaqC91LLAko%2FbBMWJnRvFk1nMjcopmc7O0SF%2FzsDwMlDnUoxagasqw%2Fs7j%2FnrTEkM%2FXbMkneCJRmGuphPYhdHBQWDmj9z5TFNNwvMwC2P1Aw%2BWBJtuLeFMopfdhkgtrVz2kZoGWuhN7BD41nm40FOtJ%2F3tgkDrTBUoYyPIxnpCwAETHMRIo%2F8mYS9oRCSy6vSuSrRl3Wu0tZbzg%3D%3D&amp;X-Amz-Algorithm=AWS4-HMAC-SHA256&amp;X-Amz-Date=20200623T212401Z&amp;X-Amz-SignedHeaders=host&amp;X-Amz-Expires=599&amp;X-Amz-Credential=ASIA2YR6PYW5W22AS4UH%2F20200623%2Fus-west-1%2Fs3%2Faws4_request&amp;X-Amz-Signature=71dbb8f44d1e1da392f31d2d536fa99ba168abe24199b7fd302d547c1e0981a6" id="335" name="Google Shape;335;p52"/>
          <p:cNvPicPr preferRelativeResize="0"/>
          <p:nvPr/>
        </p:nvPicPr>
        <p:blipFill rotWithShape="1">
          <a:blip r:embed="rId4">
            <a:alphaModFix/>
          </a:blip>
          <a:srcRect b="0" l="0" r="0" t="0"/>
          <a:stretch/>
        </p:blipFill>
        <p:spPr>
          <a:xfrm>
            <a:off x="363275" y="3779878"/>
            <a:ext cx="1271109" cy="63555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336" name="Shape 336"/>
        <p:cNvGrpSpPr/>
        <p:nvPr/>
      </p:nvGrpSpPr>
      <p:grpSpPr>
        <a:xfrm>
          <a:off x="0" y="0"/>
          <a:ext cx="0" cy="0"/>
          <a:chOff x="0" y="0"/>
          <a:chExt cx="0" cy="0"/>
        </a:xfrm>
      </p:grpSpPr>
      <p:pic>
        <p:nvPicPr>
          <p:cNvPr id="337" name="Google Shape;337;p53"/>
          <p:cNvPicPr preferRelativeResize="0"/>
          <p:nvPr/>
        </p:nvPicPr>
        <p:blipFill rotWithShape="1">
          <a:blip r:embed="rId2">
            <a:alphaModFix/>
          </a:blip>
          <a:srcRect b="0" l="0" r="0" t="0"/>
          <a:stretch/>
        </p:blipFill>
        <p:spPr>
          <a:xfrm>
            <a:off x="0" y="3116"/>
            <a:ext cx="9144000" cy="6096000"/>
          </a:xfrm>
          <a:prstGeom prst="rect">
            <a:avLst/>
          </a:prstGeom>
          <a:noFill/>
          <a:ln>
            <a:noFill/>
          </a:ln>
        </p:spPr>
      </p:pic>
      <p:sp>
        <p:nvSpPr>
          <p:cNvPr id="338" name="Google Shape;338;p53"/>
          <p:cNvSpPr/>
          <p:nvPr/>
        </p:nvSpPr>
        <p:spPr>
          <a:xfrm>
            <a:off x="0" y="0"/>
            <a:ext cx="9144000" cy="6099000"/>
          </a:xfrm>
          <a:prstGeom prst="rect">
            <a:avLst/>
          </a:prstGeom>
          <a:gradFill>
            <a:gsLst>
              <a:gs pos="0">
                <a:srgbClr val="000000">
                  <a:alpha val="0"/>
                </a:srgbClr>
              </a:gs>
              <a:gs pos="50000">
                <a:srgbClr val="000000">
                  <a:alpha val="44705"/>
                </a:srgbClr>
              </a:gs>
              <a:gs pos="100000">
                <a:srgbClr val="000000">
                  <a:alpha val="55686"/>
                </a:srgbClr>
              </a:gs>
            </a:gsLst>
            <a:lin ang="10800025"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39" name="Google Shape;339;p53"/>
          <p:cNvSpPr txBox="1"/>
          <p:nvPr>
            <p:ph type="title"/>
          </p:nvPr>
        </p:nvSpPr>
        <p:spPr>
          <a:xfrm>
            <a:off x="244928" y="1613362"/>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40" name="Google Shape;340;p53"/>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41" name="Google Shape;341;p53"/>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42" name="Google Shape;342;p53"/>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43" name="Google Shape;343;p53"/>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44" name="Google Shape;344;p53"/>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45" name="Google Shape;345;p53"/>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346" name="Google Shape;346;p53"/>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347" name="Google Shape;347;p53"/>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
        <p:nvSpPr>
          <p:cNvPr id="348" name="Google Shape;348;p53"/>
          <p:cNvSpPr txBox="1"/>
          <p:nvPr>
            <p:ph idx="1" type="body"/>
          </p:nvPr>
        </p:nvSpPr>
        <p:spPr>
          <a:xfrm>
            <a:off x="244928" y="2791324"/>
            <a:ext cx="5100000" cy="6021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lt1"/>
              </a:buClr>
              <a:buSzPts val="1800"/>
              <a:buNone/>
              <a:defRPr sz="1800">
                <a:solidFill>
                  <a:schemeClr val="lt1"/>
                </a:solidFill>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grpSp>
        <p:nvGrpSpPr>
          <p:cNvPr id="349" name="Google Shape;349;p53"/>
          <p:cNvGrpSpPr/>
          <p:nvPr/>
        </p:nvGrpSpPr>
        <p:grpSpPr>
          <a:xfrm>
            <a:off x="31557" y="4760679"/>
            <a:ext cx="9134127" cy="382694"/>
            <a:chOff x="174160" y="3106780"/>
            <a:chExt cx="16769097" cy="1866802"/>
          </a:xfrm>
        </p:grpSpPr>
        <p:sp>
          <p:nvSpPr>
            <p:cNvPr id="350" name="Google Shape;350;p53"/>
            <p:cNvSpPr/>
            <p:nvPr/>
          </p:nvSpPr>
          <p:spPr>
            <a:xfrm flipH="1">
              <a:off x="405193" y="3106780"/>
              <a:ext cx="16538063" cy="1866802"/>
            </a:xfrm>
            <a:custGeom>
              <a:rect b="b" l="l" r="r" t="t"/>
              <a:pathLst>
                <a:path extrusionOk="0" h="4880529" w="16789912">
                  <a:moveTo>
                    <a:pt x="0" y="4732082"/>
                  </a:moveTo>
                  <a:lnTo>
                    <a:pt x="0" y="0"/>
                  </a:lnTo>
                  <a:cubicBezTo>
                    <a:pt x="6281554" y="4108680"/>
                    <a:pt x="7255914" y="3836961"/>
                    <a:pt x="16789912" y="4880529"/>
                  </a:cubicBezTo>
                  <a:lnTo>
                    <a:pt x="0" y="4732082"/>
                  </a:lnTo>
                  <a:close/>
                </a:path>
              </a:pathLst>
            </a:custGeom>
            <a:solidFill>
              <a:srgbClr val="5FC4CB">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sp>
          <p:nvSpPr>
            <p:cNvPr id="351" name="Google Shape;351;p53"/>
            <p:cNvSpPr/>
            <p:nvPr/>
          </p:nvSpPr>
          <p:spPr>
            <a:xfrm flipH="1">
              <a:off x="174160" y="4009678"/>
              <a:ext cx="16729753" cy="958247"/>
            </a:xfrm>
            <a:custGeom>
              <a:rect b="b" l="l" r="r" t="t"/>
              <a:pathLst>
                <a:path extrusionOk="0" h="4732082" w="16771682">
                  <a:moveTo>
                    <a:pt x="0" y="4732082"/>
                  </a:moveTo>
                  <a:lnTo>
                    <a:pt x="0" y="0"/>
                  </a:lnTo>
                  <a:cubicBezTo>
                    <a:pt x="4000301" y="6566805"/>
                    <a:pt x="12910531" y="3449179"/>
                    <a:pt x="16771682" y="4732082"/>
                  </a:cubicBezTo>
                  <a:lnTo>
                    <a:pt x="0" y="4732082"/>
                  </a:lnTo>
                  <a:close/>
                </a:path>
              </a:pathLst>
            </a:custGeom>
            <a:solidFill>
              <a:srgbClr val="4267B2">
                <a:alpha val="6980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000"/>
                <a:buFont typeface="Open Sans Light"/>
                <a:buNone/>
              </a:pPr>
              <a:r>
                <a:t/>
              </a:r>
              <a:endParaRPr b="0" i="0" sz="1000" u="none" cap="none" strike="noStrike">
                <a:solidFill>
                  <a:schemeClr val="lt1"/>
                </a:solidFill>
                <a:latin typeface="Arial"/>
                <a:ea typeface="Arial"/>
                <a:cs typeface="Arial"/>
                <a:sym typeface="Arial"/>
              </a:endParaRPr>
            </a:p>
          </p:txBody>
        </p:sp>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at's diffrent">
  <p:cSld name="What's diffrent">
    <p:spTree>
      <p:nvGrpSpPr>
        <p:cNvPr id="352" name="Shape 352"/>
        <p:cNvGrpSpPr/>
        <p:nvPr/>
      </p:nvGrpSpPr>
      <p:grpSpPr>
        <a:xfrm>
          <a:off x="0" y="0"/>
          <a:ext cx="0" cy="0"/>
          <a:chOff x="0" y="0"/>
          <a:chExt cx="0" cy="0"/>
        </a:xfrm>
      </p:grpSpPr>
      <p:sp>
        <p:nvSpPr>
          <p:cNvPr id="353" name="Google Shape;353;p54"/>
          <p:cNvSpPr txBox="1"/>
          <p:nvPr>
            <p:ph type="title"/>
          </p:nvPr>
        </p:nvSpPr>
        <p:spPr>
          <a:xfrm>
            <a:off x="408212" y="160216"/>
            <a:ext cx="8222700" cy="6180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rgbClr val="4267B2"/>
              </a:buClr>
              <a:buSzPts val="2100"/>
              <a:buFont typeface="Open Sans"/>
              <a:buNone/>
              <a:defRPr b="1" sz="21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54" name="Google Shape;354;p54"/>
          <p:cNvSpPr txBox="1"/>
          <p:nvPr>
            <p:ph idx="1" type="body"/>
          </p:nvPr>
        </p:nvSpPr>
        <p:spPr>
          <a:xfrm>
            <a:off x="408212" y="1726745"/>
            <a:ext cx="8222700" cy="2866500"/>
          </a:xfrm>
          <a:prstGeom prst="rect">
            <a:avLst/>
          </a:prstGeom>
          <a:noFill/>
          <a:ln>
            <a:noFill/>
          </a:ln>
        </p:spPr>
        <p:txBody>
          <a:bodyPr anchorCtr="0" anchor="t" bIns="34275" lIns="68575" spcFirstLastPara="1" rIns="68575" wrap="square" tIns="34275">
            <a:noAutofit/>
          </a:bodyPr>
          <a:lstStyle>
            <a:lvl1pPr indent="-317500" lvl="0" marL="457200" rtl="0" algn="l">
              <a:lnSpc>
                <a:spcPct val="100000"/>
              </a:lnSpc>
              <a:spcBef>
                <a:spcPts val="800"/>
              </a:spcBef>
              <a:spcAft>
                <a:spcPts val="0"/>
              </a:spcAft>
              <a:buClr>
                <a:srgbClr val="0F072A"/>
              </a:buClr>
              <a:buSzPts val="1400"/>
              <a:buChar char="•"/>
              <a:defRPr sz="1400">
                <a:solidFill>
                  <a:srgbClr val="3F3F3F"/>
                </a:solidFill>
                <a:latin typeface="Open Sans Light"/>
                <a:ea typeface="Open Sans Light"/>
                <a:cs typeface="Open Sans Light"/>
                <a:sym typeface="Open Sans Light"/>
              </a:defRPr>
            </a:lvl1pPr>
            <a:lvl2pPr indent="-304800" lvl="1" marL="914400" rtl="0" algn="l">
              <a:lnSpc>
                <a:spcPct val="90000"/>
              </a:lnSpc>
              <a:spcBef>
                <a:spcPts val="400"/>
              </a:spcBef>
              <a:spcAft>
                <a:spcPts val="0"/>
              </a:spcAft>
              <a:buClr>
                <a:srgbClr val="3F3F3F"/>
              </a:buClr>
              <a:buSzPts val="1200"/>
              <a:buChar char="•"/>
              <a:defRPr sz="1200">
                <a:solidFill>
                  <a:srgbClr val="3F3F3F"/>
                </a:solidFill>
              </a:defRPr>
            </a:lvl2pPr>
            <a:lvl3pPr indent="-298450" lvl="2" marL="1371600" rtl="0" algn="l">
              <a:lnSpc>
                <a:spcPct val="90000"/>
              </a:lnSpc>
              <a:spcBef>
                <a:spcPts val="400"/>
              </a:spcBef>
              <a:spcAft>
                <a:spcPts val="0"/>
              </a:spcAft>
              <a:buClr>
                <a:srgbClr val="3F3F3F"/>
              </a:buClr>
              <a:buSzPts val="1100"/>
              <a:buChar char="•"/>
              <a:defRPr sz="1100">
                <a:solidFill>
                  <a:srgbClr val="3F3F3F"/>
                </a:solidFill>
              </a:defRPr>
            </a:lvl3pPr>
            <a:lvl4pPr indent="-285750" lvl="3" marL="1828800" rtl="0" algn="l">
              <a:lnSpc>
                <a:spcPct val="90000"/>
              </a:lnSpc>
              <a:spcBef>
                <a:spcPts val="400"/>
              </a:spcBef>
              <a:spcAft>
                <a:spcPts val="0"/>
              </a:spcAft>
              <a:buClr>
                <a:srgbClr val="3F3F3F"/>
              </a:buClr>
              <a:buSzPts val="900"/>
              <a:buChar char="•"/>
              <a:defRPr sz="900">
                <a:solidFill>
                  <a:srgbClr val="3F3F3F"/>
                </a:solidFill>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55" name="Google Shape;355;p54"/>
          <p:cNvSpPr txBox="1"/>
          <p:nvPr>
            <p:ph idx="2" type="body"/>
          </p:nvPr>
        </p:nvSpPr>
        <p:spPr>
          <a:xfrm>
            <a:off x="408111" y="917778"/>
            <a:ext cx="8225100" cy="5022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rgbClr val="3F3F3F"/>
              </a:buClr>
              <a:buSzPts val="1500"/>
              <a:buNone/>
              <a:defRPr b="0" sz="1500">
                <a:solidFill>
                  <a:srgbClr val="3F3F3F"/>
                </a:solidFill>
                <a:latin typeface="Open Sans"/>
                <a:ea typeface="Open Sans"/>
                <a:cs typeface="Open Sans"/>
                <a:sym typeface="Open Sans"/>
              </a:defRPr>
            </a:lvl1pPr>
            <a:lvl2pPr indent="-228600" lvl="1" marL="914400" rtl="0" algn="l">
              <a:lnSpc>
                <a:spcPct val="90000"/>
              </a:lnSpc>
              <a:spcBef>
                <a:spcPts val="400"/>
              </a:spcBef>
              <a:spcAft>
                <a:spcPts val="0"/>
              </a:spcAft>
              <a:buClr>
                <a:schemeClr val="dk1"/>
              </a:buClr>
              <a:buSzPts val="1500"/>
              <a:buNone/>
              <a:defRPr b="1" sz="1500"/>
            </a:lvl2pPr>
            <a:lvl3pPr indent="-228600" lvl="2" marL="1371600" rtl="0" algn="l">
              <a:lnSpc>
                <a:spcPct val="90000"/>
              </a:lnSpc>
              <a:spcBef>
                <a:spcPts val="400"/>
              </a:spcBef>
              <a:spcAft>
                <a:spcPts val="0"/>
              </a:spcAft>
              <a:buClr>
                <a:schemeClr val="dk1"/>
              </a:buClr>
              <a:buSzPts val="1400"/>
              <a:buNone/>
              <a:defRPr b="1" sz="1400"/>
            </a:lvl3pPr>
            <a:lvl4pPr indent="-228600" lvl="3" marL="1828800" rtl="0" algn="l">
              <a:lnSpc>
                <a:spcPct val="90000"/>
              </a:lnSpc>
              <a:spcBef>
                <a:spcPts val="400"/>
              </a:spcBef>
              <a:spcAft>
                <a:spcPts val="0"/>
              </a:spcAft>
              <a:buClr>
                <a:schemeClr val="dk1"/>
              </a:buClr>
              <a:buSzPts val="1200"/>
              <a:buNone/>
              <a:defRPr b="1" sz="1200"/>
            </a:lvl4pPr>
            <a:lvl5pPr indent="-228600" lvl="4" marL="2286000" rtl="0" algn="l">
              <a:lnSpc>
                <a:spcPct val="90000"/>
              </a:lnSpc>
              <a:spcBef>
                <a:spcPts val="400"/>
              </a:spcBef>
              <a:spcAft>
                <a:spcPts val="0"/>
              </a:spcAft>
              <a:buClr>
                <a:schemeClr val="dk1"/>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356" name="Google Shape;356;p54"/>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rgbClr val="888888"/>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5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at's diffrent 1">
  <p:cSld name="What's diffrent_1">
    <p:spTree>
      <p:nvGrpSpPr>
        <p:cNvPr id="357" name="Shape 35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52">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1">
  <p:cSld name="chapter slide 1">
    <p:spTree>
      <p:nvGrpSpPr>
        <p:cNvPr id="358" name="Shape 358"/>
        <p:cNvGrpSpPr/>
        <p:nvPr/>
      </p:nvGrpSpPr>
      <p:grpSpPr>
        <a:xfrm>
          <a:off x="0" y="0"/>
          <a:ext cx="0" cy="0"/>
          <a:chOff x="0" y="0"/>
          <a:chExt cx="0" cy="0"/>
        </a:xfrm>
      </p:grpSpPr>
      <p:pic>
        <p:nvPicPr>
          <p:cNvPr id="359" name="Google Shape;359;p56"/>
          <p:cNvPicPr preferRelativeResize="0"/>
          <p:nvPr/>
        </p:nvPicPr>
        <p:blipFill rotWithShape="1">
          <a:blip r:embed="rId2">
            <a:alphaModFix/>
          </a:blip>
          <a:srcRect b="0" l="0" r="0" t="0"/>
          <a:stretch/>
        </p:blipFill>
        <p:spPr>
          <a:xfrm>
            <a:off x="-1482358" y="0"/>
            <a:ext cx="10972156" cy="5737860"/>
          </a:xfrm>
          <a:prstGeom prst="rect">
            <a:avLst/>
          </a:prstGeom>
          <a:noFill/>
          <a:ln>
            <a:noFill/>
          </a:ln>
        </p:spPr>
      </p:pic>
      <p:sp>
        <p:nvSpPr>
          <p:cNvPr id="360" name="Google Shape;360;p56"/>
          <p:cNvSpPr txBox="1"/>
          <p:nvPr>
            <p:ph type="title"/>
          </p:nvPr>
        </p:nvSpPr>
        <p:spPr>
          <a:xfrm>
            <a:off x="2295931" y="2262240"/>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3600"/>
              <a:buFont typeface="Open Sans"/>
              <a:buNone/>
              <a:defRPr b="1" sz="3600">
                <a:solidFill>
                  <a:schemeClr val="lt1"/>
                </a:solidFill>
                <a:highlight>
                  <a:srgbClr val="4267B2"/>
                </a:highlight>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61" name="Google Shape;361;p56"/>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62" name="Google Shape;362;p56"/>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63" name="Google Shape;363;p56"/>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64" name="Google Shape;364;p56"/>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65" name="Google Shape;365;p56"/>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66" name="Google Shape;366;p56"/>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67" name="Google Shape;367;p56"/>
          <p:cNvSpPr txBox="1"/>
          <p:nvPr>
            <p:ph idx="1" type="body"/>
          </p:nvPr>
        </p:nvSpPr>
        <p:spPr>
          <a:xfrm>
            <a:off x="714826" y="1014840"/>
            <a:ext cx="1052400" cy="3117900"/>
          </a:xfrm>
          <a:prstGeom prst="rect">
            <a:avLst/>
          </a:prstGeom>
          <a:noFill/>
          <a:ln>
            <a:noFill/>
          </a:ln>
        </p:spPr>
        <p:txBody>
          <a:bodyPr anchorCtr="0" anchor="ctr" bIns="34275" lIns="68575" spcFirstLastPara="1" rIns="68575" wrap="square" tIns="34275">
            <a:noAutofit/>
          </a:bodyPr>
          <a:lstStyle>
            <a:lvl1pPr indent="-228600" lvl="0" marL="457200" rtl="0" algn="ctr">
              <a:lnSpc>
                <a:spcPct val="90000"/>
              </a:lnSpc>
              <a:spcBef>
                <a:spcPts val="800"/>
              </a:spcBef>
              <a:spcAft>
                <a:spcPts val="0"/>
              </a:spcAft>
              <a:buClr>
                <a:schemeClr val="lt1"/>
              </a:buClr>
              <a:buSzPts val="37200"/>
              <a:buNone/>
              <a:defRPr b="1" sz="37200">
                <a:solidFill>
                  <a:schemeClr val="lt1"/>
                </a:solidFill>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slide 2">
  <p:cSld name="Chapter slide 2">
    <p:spTree>
      <p:nvGrpSpPr>
        <p:cNvPr id="368" name="Shape 368"/>
        <p:cNvGrpSpPr/>
        <p:nvPr/>
      </p:nvGrpSpPr>
      <p:grpSpPr>
        <a:xfrm>
          <a:off x="0" y="0"/>
          <a:ext cx="0" cy="0"/>
          <a:chOff x="0" y="0"/>
          <a:chExt cx="0" cy="0"/>
        </a:xfrm>
      </p:grpSpPr>
      <p:pic>
        <p:nvPicPr>
          <p:cNvPr id="369" name="Google Shape;369;p57"/>
          <p:cNvPicPr preferRelativeResize="0"/>
          <p:nvPr/>
        </p:nvPicPr>
        <p:blipFill rotWithShape="1">
          <a:blip r:embed="rId2">
            <a:alphaModFix/>
          </a:blip>
          <a:srcRect b="0" l="0" r="0" t="0"/>
          <a:stretch/>
        </p:blipFill>
        <p:spPr>
          <a:xfrm>
            <a:off x="-1482358" y="0"/>
            <a:ext cx="10972156" cy="5737860"/>
          </a:xfrm>
          <a:prstGeom prst="rect">
            <a:avLst/>
          </a:prstGeom>
          <a:noFill/>
          <a:ln>
            <a:noFill/>
          </a:ln>
        </p:spPr>
      </p:pic>
      <p:sp>
        <p:nvSpPr>
          <p:cNvPr id="370" name="Google Shape;370;p57"/>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71" name="Google Shape;371;p57"/>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72" name="Google Shape;372;p57"/>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73" name="Google Shape;373;p57"/>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74" name="Google Shape;374;p57"/>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75" name="Google Shape;375;p57"/>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76" name="Google Shape;376;p57"/>
          <p:cNvSpPr txBox="1"/>
          <p:nvPr>
            <p:ph idx="1" type="body"/>
          </p:nvPr>
        </p:nvSpPr>
        <p:spPr>
          <a:xfrm>
            <a:off x="714826" y="1014840"/>
            <a:ext cx="1052400" cy="3117900"/>
          </a:xfrm>
          <a:prstGeom prst="rect">
            <a:avLst/>
          </a:prstGeom>
          <a:noFill/>
          <a:ln>
            <a:noFill/>
          </a:ln>
        </p:spPr>
        <p:txBody>
          <a:bodyPr anchorCtr="0" anchor="ctr" bIns="34275" lIns="68575" spcFirstLastPara="1" rIns="68575" wrap="square" tIns="34275">
            <a:noAutofit/>
          </a:bodyPr>
          <a:lstStyle>
            <a:lvl1pPr indent="-228600" lvl="0" marL="457200" rtl="0" algn="ctr">
              <a:lnSpc>
                <a:spcPct val="90000"/>
              </a:lnSpc>
              <a:spcBef>
                <a:spcPts val="800"/>
              </a:spcBef>
              <a:spcAft>
                <a:spcPts val="0"/>
              </a:spcAft>
              <a:buClr>
                <a:schemeClr val="lt1"/>
              </a:buClr>
              <a:buSzPts val="37200"/>
              <a:buNone/>
              <a:defRPr b="1" sz="37200">
                <a:solidFill>
                  <a:schemeClr val="lt1"/>
                </a:solidFill>
                <a:latin typeface="Open Sans"/>
                <a:ea typeface="Open Sans"/>
                <a:cs typeface="Open Sans"/>
                <a:sym typeface="Open Sans"/>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
        <p:nvSpPr>
          <p:cNvPr id="377" name="Google Shape;377;p57"/>
          <p:cNvSpPr txBox="1"/>
          <p:nvPr>
            <p:ph type="title"/>
          </p:nvPr>
        </p:nvSpPr>
        <p:spPr>
          <a:xfrm>
            <a:off x="408213" y="2262240"/>
            <a:ext cx="50553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rgbClr val="4267B2"/>
              </a:buClr>
              <a:buSzPts val="3600"/>
              <a:buFont typeface="Open Sans"/>
              <a:buNone/>
              <a:defRPr b="1" sz="36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378" name="Shape 378"/>
        <p:cNvGrpSpPr/>
        <p:nvPr/>
      </p:nvGrpSpPr>
      <p:grpSpPr>
        <a:xfrm>
          <a:off x="0" y="0"/>
          <a:ext cx="0" cy="0"/>
          <a:chOff x="0" y="0"/>
          <a:chExt cx="0" cy="0"/>
        </a:xfrm>
      </p:grpSpPr>
      <p:pic>
        <p:nvPicPr>
          <p:cNvPr id="379" name="Google Shape;379;p58"/>
          <p:cNvPicPr preferRelativeResize="0"/>
          <p:nvPr/>
        </p:nvPicPr>
        <p:blipFill rotWithShape="1">
          <a:blip r:embed="rId2">
            <a:alphaModFix/>
          </a:blip>
          <a:srcRect b="0" l="0" r="0" t="0"/>
          <a:stretch/>
        </p:blipFill>
        <p:spPr>
          <a:xfrm>
            <a:off x="-30674" y="-508166"/>
            <a:ext cx="9174672" cy="6123153"/>
          </a:xfrm>
          <a:prstGeom prst="rect">
            <a:avLst/>
          </a:prstGeom>
          <a:noFill/>
          <a:ln>
            <a:noFill/>
          </a:ln>
        </p:spPr>
      </p:pic>
      <p:sp>
        <p:nvSpPr>
          <p:cNvPr id="380" name="Google Shape;380;p58"/>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rgbClr val="4267B2"/>
              </a:buClr>
              <a:buSzPts val="7200"/>
              <a:buFont typeface="Open Sans"/>
              <a:buNone/>
              <a:defRPr b="1" sz="7200">
                <a:solidFill>
                  <a:srgbClr val="4267B2"/>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81" name="Google Shape;381;p58"/>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82" name="Google Shape;382;p58"/>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83" name="Google Shape;383;p58"/>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84" name="Google Shape;384;p58"/>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85" name="Google Shape;385;p58"/>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86" name="Google Shape;386;p58"/>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387" name="Google Shape;387;p58"/>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388" name="Google Shape;388;p58"/>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389" name="Shape 389"/>
        <p:cNvGrpSpPr/>
        <p:nvPr/>
      </p:nvGrpSpPr>
      <p:grpSpPr>
        <a:xfrm>
          <a:off x="0" y="0"/>
          <a:ext cx="0" cy="0"/>
          <a:chOff x="0" y="0"/>
          <a:chExt cx="0" cy="0"/>
        </a:xfrm>
      </p:grpSpPr>
      <p:pic>
        <p:nvPicPr>
          <p:cNvPr id="390" name="Google Shape;390;p59"/>
          <p:cNvPicPr preferRelativeResize="0"/>
          <p:nvPr/>
        </p:nvPicPr>
        <p:blipFill rotWithShape="1">
          <a:blip r:embed="rId2">
            <a:alphaModFix/>
          </a:blip>
          <a:srcRect b="0" l="0" r="0" t="0"/>
          <a:stretch/>
        </p:blipFill>
        <p:spPr>
          <a:xfrm>
            <a:off x="1" y="-479458"/>
            <a:ext cx="9144001" cy="6102413"/>
          </a:xfrm>
          <a:prstGeom prst="rect">
            <a:avLst/>
          </a:prstGeom>
          <a:noFill/>
          <a:ln>
            <a:noFill/>
          </a:ln>
        </p:spPr>
      </p:pic>
      <p:sp>
        <p:nvSpPr>
          <p:cNvPr id="391" name="Google Shape;391;p59"/>
          <p:cNvSpPr/>
          <p:nvPr/>
        </p:nvSpPr>
        <p:spPr>
          <a:xfrm>
            <a:off x="0" y="0"/>
            <a:ext cx="8780700" cy="6099000"/>
          </a:xfrm>
          <a:prstGeom prst="rect">
            <a:avLst/>
          </a:prstGeom>
          <a:gradFill>
            <a:gsLst>
              <a:gs pos="0">
                <a:srgbClr val="000000">
                  <a:alpha val="0"/>
                </a:srgbClr>
              </a:gs>
              <a:gs pos="50000">
                <a:srgbClr val="000000">
                  <a:alpha val="44705"/>
                </a:srgbClr>
              </a:gs>
              <a:gs pos="100000">
                <a:srgbClr val="000000">
                  <a:alpha val="55686"/>
                </a:srgbClr>
              </a:gs>
            </a:gsLst>
            <a:lin ang="10800025"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92" name="Google Shape;392;p59"/>
          <p:cNvSpPr txBox="1"/>
          <p:nvPr>
            <p:ph type="title"/>
          </p:nvPr>
        </p:nvSpPr>
        <p:spPr>
          <a:xfrm>
            <a:off x="244928" y="1923601"/>
            <a:ext cx="51000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lt1"/>
              </a:buClr>
              <a:buSzPts val="6000"/>
              <a:buFont typeface="Open Sans"/>
              <a:buNone/>
              <a:defRPr b="1" sz="6000">
                <a:solidFill>
                  <a:schemeClr val="lt1"/>
                </a:solidFill>
                <a:latin typeface="Open Sans"/>
                <a:ea typeface="Open Sans"/>
                <a:cs typeface="Open Sans"/>
                <a:sym typeface="Open San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393" name="Google Shape;393;p59"/>
          <p:cNvSpPr txBox="1"/>
          <p:nvPr>
            <p:ph idx="11" type="ftr"/>
          </p:nvPr>
        </p:nvSpPr>
        <p:spPr>
          <a:xfrm>
            <a:off x="408213" y="4732888"/>
            <a:ext cx="20085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800">
                <a:solidFill>
                  <a:schemeClr val="lt1"/>
                </a:solidFill>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394" name="Google Shape;394;p59"/>
          <p:cNvSpPr/>
          <p:nvPr/>
        </p:nvSpPr>
        <p:spPr>
          <a:xfrm>
            <a:off x="9287347" y="88724"/>
            <a:ext cx="436200" cy="399000"/>
          </a:xfrm>
          <a:prstGeom prst="rect">
            <a:avLst/>
          </a:prstGeom>
          <a:solidFill>
            <a:srgbClr val="4267B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95" name="Google Shape;395;p59"/>
          <p:cNvSpPr/>
          <p:nvPr/>
        </p:nvSpPr>
        <p:spPr>
          <a:xfrm>
            <a:off x="9287347" y="585675"/>
            <a:ext cx="436200" cy="399000"/>
          </a:xfrm>
          <a:prstGeom prst="rect">
            <a:avLst/>
          </a:prstGeom>
          <a:solidFill>
            <a:srgbClr val="27A9E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96" name="Google Shape;396;p59"/>
          <p:cNvSpPr/>
          <p:nvPr/>
        </p:nvSpPr>
        <p:spPr>
          <a:xfrm>
            <a:off x="9287347" y="1082626"/>
            <a:ext cx="436200" cy="399000"/>
          </a:xfrm>
          <a:prstGeom prst="rect">
            <a:avLst/>
          </a:prstGeom>
          <a:solidFill>
            <a:srgbClr val="5FC4C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97" name="Google Shape;397;p59"/>
          <p:cNvSpPr/>
          <p:nvPr/>
        </p:nvSpPr>
        <p:spPr>
          <a:xfrm>
            <a:off x="9287347" y="1579576"/>
            <a:ext cx="436200" cy="399000"/>
          </a:xfrm>
          <a:prstGeom prst="rect">
            <a:avLst/>
          </a:prstGeom>
          <a:solidFill>
            <a:srgbClr val="3E89BE"/>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sp>
        <p:nvSpPr>
          <p:cNvPr id="398" name="Google Shape;398;p59"/>
          <p:cNvSpPr/>
          <p:nvPr/>
        </p:nvSpPr>
        <p:spPr>
          <a:xfrm>
            <a:off x="9287347" y="2076528"/>
            <a:ext cx="436200" cy="399000"/>
          </a:xfrm>
          <a:prstGeom prst="rect">
            <a:avLst/>
          </a:prstGeom>
          <a:solidFill>
            <a:srgbClr val="58606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Open Sans Light"/>
              <a:ea typeface="Open Sans Light"/>
              <a:cs typeface="Open Sans Light"/>
              <a:sym typeface="Open Sans Light"/>
            </a:endParaRPr>
          </a:p>
        </p:txBody>
      </p:sp>
      <p:pic>
        <p:nvPicPr>
          <p:cNvPr id="399" name="Google Shape;399;p59"/>
          <p:cNvPicPr preferRelativeResize="0"/>
          <p:nvPr/>
        </p:nvPicPr>
        <p:blipFill rotWithShape="1">
          <a:blip r:embed="rId3">
            <a:alphaModFix/>
          </a:blip>
          <a:srcRect b="0" l="0" r="0" t="0"/>
          <a:stretch/>
        </p:blipFill>
        <p:spPr>
          <a:xfrm>
            <a:off x="1521234" y="3872466"/>
            <a:ext cx="1436895" cy="478487"/>
          </a:xfrm>
          <a:prstGeom prst="rect">
            <a:avLst/>
          </a:prstGeom>
          <a:noFill/>
          <a:ln>
            <a:noFill/>
          </a:ln>
        </p:spPr>
      </p:pic>
      <p:pic>
        <p:nvPicPr>
          <p:cNvPr id="400" name="Google Shape;400;p59"/>
          <p:cNvPicPr preferRelativeResize="0"/>
          <p:nvPr/>
        </p:nvPicPr>
        <p:blipFill rotWithShape="1">
          <a:blip r:embed="rId4">
            <a:alphaModFix/>
          </a:blip>
          <a:srcRect b="0" l="0" r="0" t="0"/>
          <a:stretch/>
        </p:blipFill>
        <p:spPr>
          <a:xfrm>
            <a:off x="363275" y="3775366"/>
            <a:ext cx="1282621" cy="643121"/>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01" name="Shape 401"/>
        <p:cNvGrpSpPr/>
        <p:nvPr/>
      </p:nvGrpSpPr>
      <p:grpSpPr>
        <a:xfrm>
          <a:off x="0" y="0"/>
          <a:ext cx="0" cy="0"/>
          <a:chOff x="0" y="0"/>
          <a:chExt cx="0" cy="0"/>
        </a:xfrm>
      </p:grpSpPr>
      <p:sp>
        <p:nvSpPr>
          <p:cNvPr id="402" name="Google Shape;402;p60"/>
          <p:cNvSpPr txBox="1"/>
          <p:nvPr>
            <p:ph type="ctrTitle"/>
          </p:nvPr>
        </p:nvSpPr>
        <p:spPr>
          <a:xfrm>
            <a:off x="311708" y="744575"/>
            <a:ext cx="8520600" cy="2052600"/>
          </a:xfrm>
          <a:prstGeom prst="rect">
            <a:avLst/>
          </a:prstGeom>
          <a:noFill/>
          <a:ln>
            <a:noFill/>
          </a:ln>
        </p:spPr>
        <p:txBody>
          <a:bodyPr anchorCtr="0" anchor="b" bIns="93500" lIns="93500" spcFirstLastPara="1" rIns="93500" wrap="square" tIns="93500">
            <a:normAutofit/>
          </a:bodyPr>
          <a:lstStyle>
            <a:lvl1pPr lvl="0" rtl="0" algn="ctr">
              <a:lnSpc>
                <a:spcPct val="100000"/>
              </a:lnSpc>
              <a:spcBef>
                <a:spcPts val="0"/>
              </a:spcBef>
              <a:spcAft>
                <a:spcPts val="0"/>
              </a:spcAft>
              <a:buSzPts val="5300"/>
              <a:buNone/>
              <a:defRPr sz="5300"/>
            </a:lvl1pPr>
            <a:lvl2pPr lvl="1" rtl="0" algn="ctr">
              <a:lnSpc>
                <a:spcPct val="100000"/>
              </a:lnSpc>
              <a:spcBef>
                <a:spcPts val="0"/>
              </a:spcBef>
              <a:spcAft>
                <a:spcPts val="0"/>
              </a:spcAft>
              <a:buSzPts val="5300"/>
              <a:buNone/>
              <a:defRPr sz="5300"/>
            </a:lvl2pPr>
            <a:lvl3pPr lvl="2" rtl="0" algn="ctr">
              <a:lnSpc>
                <a:spcPct val="100000"/>
              </a:lnSpc>
              <a:spcBef>
                <a:spcPts val="0"/>
              </a:spcBef>
              <a:spcAft>
                <a:spcPts val="0"/>
              </a:spcAft>
              <a:buSzPts val="5300"/>
              <a:buNone/>
              <a:defRPr sz="5300"/>
            </a:lvl3pPr>
            <a:lvl4pPr lvl="3" rtl="0" algn="ctr">
              <a:lnSpc>
                <a:spcPct val="100000"/>
              </a:lnSpc>
              <a:spcBef>
                <a:spcPts val="0"/>
              </a:spcBef>
              <a:spcAft>
                <a:spcPts val="0"/>
              </a:spcAft>
              <a:buSzPts val="5300"/>
              <a:buNone/>
              <a:defRPr sz="5300"/>
            </a:lvl4pPr>
            <a:lvl5pPr lvl="4" rtl="0" algn="ctr">
              <a:lnSpc>
                <a:spcPct val="100000"/>
              </a:lnSpc>
              <a:spcBef>
                <a:spcPts val="0"/>
              </a:spcBef>
              <a:spcAft>
                <a:spcPts val="0"/>
              </a:spcAft>
              <a:buSzPts val="5300"/>
              <a:buNone/>
              <a:defRPr sz="5300"/>
            </a:lvl5pPr>
            <a:lvl6pPr lvl="5" rtl="0" algn="ctr">
              <a:lnSpc>
                <a:spcPct val="100000"/>
              </a:lnSpc>
              <a:spcBef>
                <a:spcPts val="0"/>
              </a:spcBef>
              <a:spcAft>
                <a:spcPts val="0"/>
              </a:spcAft>
              <a:buSzPts val="5300"/>
              <a:buNone/>
              <a:defRPr sz="5300"/>
            </a:lvl6pPr>
            <a:lvl7pPr lvl="6" rtl="0" algn="ctr">
              <a:lnSpc>
                <a:spcPct val="100000"/>
              </a:lnSpc>
              <a:spcBef>
                <a:spcPts val="0"/>
              </a:spcBef>
              <a:spcAft>
                <a:spcPts val="0"/>
              </a:spcAft>
              <a:buSzPts val="5300"/>
              <a:buNone/>
              <a:defRPr sz="5300"/>
            </a:lvl7pPr>
            <a:lvl8pPr lvl="7" rtl="0" algn="ctr">
              <a:lnSpc>
                <a:spcPct val="100000"/>
              </a:lnSpc>
              <a:spcBef>
                <a:spcPts val="0"/>
              </a:spcBef>
              <a:spcAft>
                <a:spcPts val="0"/>
              </a:spcAft>
              <a:buSzPts val="5300"/>
              <a:buNone/>
              <a:defRPr sz="5300"/>
            </a:lvl8pPr>
            <a:lvl9pPr lvl="8" rtl="0" algn="ctr">
              <a:lnSpc>
                <a:spcPct val="100000"/>
              </a:lnSpc>
              <a:spcBef>
                <a:spcPts val="0"/>
              </a:spcBef>
              <a:spcAft>
                <a:spcPts val="0"/>
              </a:spcAft>
              <a:buSzPts val="5300"/>
              <a:buNone/>
              <a:defRPr sz="5300"/>
            </a:lvl9pPr>
          </a:lstStyle>
          <a:p/>
        </p:txBody>
      </p:sp>
      <p:sp>
        <p:nvSpPr>
          <p:cNvPr id="403" name="Google Shape;403;p60"/>
          <p:cNvSpPr txBox="1"/>
          <p:nvPr>
            <p:ph idx="1" type="subTitle"/>
          </p:nvPr>
        </p:nvSpPr>
        <p:spPr>
          <a:xfrm>
            <a:off x="311700" y="2834125"/>
            <a:ext cx="8520600" cy="792600"/>
          </a:xfrm>
          <a:prstGeom prst="rect">
            <a:avLst/>
          </a:prstGeom>
          <a:noFill/>
          <a:ln>
            <a:noFill/>
          </a:ln>
        </p:spPr>
        <p:txBody>
          <a:bodyPr anchorCtr="0" anchor="t" bIns="93500" lIns="93500" spcFirstLastPara="1" rIns="93500" wrap="square" tIns="93500">
            <a:normAutofit/>
          </a:bodyPr>
          <a:lstStyle>
            <a:lvl1pPr lvl="0" rtl="0" algn="ctr">
              <a:lnSpc>
                <a:spcPct val="100000"/>
              </a:lnSpc>
              <a:spcBef>
                <a:spcPts val="0"/>
              </a:spcBef>
              <a:spcAft>
                <a:spcPts val="0"/>
              </a:spcAft>
              <a:buSzPts val="2900"/>
              <a:buNone/>
              <a:defRPr sz="2900"/>
            </a:lvl1pPr>
            <a:lvl2pPr lvl="1" rtl="0" algn="ctr">
              <a:lnSpc>
                <a:spcPct val="100000"/>
              </a:lnSpc>
              <a:spcBef>
                <a:spcPts val="0"/>
              </a:spcBef>
              <a:spcAft>
                <a:spcPts val="0"/>
              </a:spcAft>
              <a:buSzPts val="2900"/>
              <a:buNone/>
              <a:defRPr sz="2900"/>
            </a:lvl2pPr>
            <a:lvl3pPr lvl="2" rtl="0" algn="ctr">
              <a:lnSpc>
                <a:spcPct val="100000"/>
              </a:lnSpc>
              <a:spcBef>
                <a:spcPts val="0"/>
              </a:spcBef>
              <a:spcAft>
                <a:spcPts val="0"/>
              </a:spcAft>
              <a:buSzPts val="2900"/>
              <a:buNone/>
              <a:defRPr sz="2900"/>
            </a:lvl3pPr>
            <a:lvl4pPr lvl="3" rtl="0" algn="ctr">
              <a:lnSpc>
                <a:spcPct val="100000"/>
              </a:lnSpc>
              <a:spcBef>
                <a:spcPts val="0"/>
              </a:spcBef>
              <a:spcAft>
                <a:spcPts val="0"/>
              </a:spcAft>
              <a:buSzPts val="2900"/>
              <a:buNone/>
              <a:defRPr sz="2900"/>
            </a:lvl4pPr>
            <a:lvl5pPr lvl="4" rtl="0" algn="ctr">
              <a:lnSpc>
                <a:spcPct val="100000"/>
              </a:lnSpc>
              <a:spcBef>
                <a:spcPts val="0"/>
              </a:spcBef>
              <a:spcAft>
                <a:spcPts val="0"/>
              </a:spcAft>
              <a:buSzPts val="2900"/>
              <a:buNone/>
              <a:defRPr sz="2900"/>
            </a:lvl5pPr>
            <a:lvl6pPr lvl="5" rtl="0" algn="ctr">
              <a:lnSpc>
                <a:spcPct val="100000"/>
              </a:lnSpc>
              <a:spcBef>
                <a:spcPts val="0"/>
              </a:spcBef>
              <a:spcAft>
                <a:spcPts val="0"/>
              </a:spcAft>
              <a:buSzPts val="2900"/>
              <a:buNone/>
              <a:defRPr sz="2900"/>
            </a:lvl6pPr>
            <a:lvl7pPr lvl="6" rtl="0" algn="ctr">
              <a:lnSpc>
                <a:spcPct val="100000"/>
              </a:lnSpc>
              <a:spcBef>
                <a:spcPts val="0"/>
              </a:spcBef>
              <a:spcAft>
                <a:spcPts val="0"/>
              </a:spcAft>
              <a:buSzPts val="2900"/>
              <a:buNone/>
              <a:defRPr sz="2900"/>
            </a:lvl7pPr>
            <a:lvl8pPr lvl="7" rtl="0" algn="ctr">
              <a:lnSpc>
                <a:spcPct val="100000"/>
              </a:lnSpc>
              <a:spcBef>
                <a:spcPts val="0"/>
              </a:spcBef>
              <a:spcAft>
                <a:spcPts val="0"/>
              </a:spcAft>
              <a:buSzPts val="2900"/>
              <a:buNone/>
              <a:defRPr sz="2900"/>
            </a:lvl8pPr>
            <a:lvl9pPr lvl="8" rtl="0" algn="ctr">
              <a:lnSpc>
                <a:spcPct val="100000"/>
              </a:lnSpc>
              <a:spcBef>
                <a:spcPts val="0"/>
              </a:spcBef>
              <a:spcAft>
                <a:spcPts val="0"/>
              </a:spcAft>
              <a:buSzPts val="2900"/>
              <a:buNone/>
              <a:defRPr sz="2900"/>
            </a:lvl9pPr>
          </a:lstStyle>
          <a:p/>
        </p:txBody>
      </p:sp>
      <p:sp>
        <p:nvSpPr>
          <p:cNvPr id="404" name="Google Shape;404;p60"/>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2.xml"/><Relationship Id="rId22" Type="http://schemas.openxmlformats.org/officeDocument/2006/relationships/slideLayout" Target="../slideLayouts/slideLayout44.xml"/><Relationship Id="rId21" Type="http://schemas.openxmlformats.org/officeDocument/2006/relationships/slideLayout" Target="../slideLayouts/slideLayout43.xml"/><Relationship Id="rId24" Type="http://schemas.openxmlformats.org/officeDocument/2006/relationships/slideLayout" Target="../slideLayouts/slideLayout46.xml"/><Relationship Id="rId23" Type="http://schemas.openxmlformats.org/officeDocument/2006/relationships/slideLayout" Target="../slideLayouts/slideLayout45.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26" Type="http://schemas.openxmlformats.org/officeDocument/2006/relationships/slideLayout" Target="../slideLayouts/slideLayout48.xml"/><Relationship Id="rId25" Type="http://schemas.openxmlformats.org/officeDocument/2006/relationships/slideLayout" Target="../slideLayouts/slideLayout47.xml"/><Relationship Id="rId28" Type="http://schemas.openxmlformats.org/officeDocument/2006/relationships/slideLayout" Target="../slideLayouts/slideLayout50.xml"/><Relationship Id="rId27" Type="http://schemas.openxmlformats.org/officeDocument/2006/relationships/slideLayout" Target="../slideLayouts/slideLayout49.xml"/><Relationship Id="rId5" Type="http://schemas.openxmlformats.org/officeDocument/2006/relationships/slideLayout" Target="../slideLayouts/slideLayout27.xml"/><Relationship Id="rId6" Type="http://schemas.openxmlformats.org/officeDocument/2006/relationships/slideLayout" Target="../slideLayouts/slideLayout28.xml"/><Relationship Id="rId29" Type="http://schemas.openxmlformats.org/officeDocument/2006/relationships/slideLayout" Target="../slideLayouts/slideLayout51.xml"/><Relationship Id="rId7" Type="http://schemas.openxmlformats.org/officeDocument/2006/relationships/slideLayout" Target="../slideLayouts/slideLayout29.xml"/><Relationship Id="rId8" Type="http://schemas.openxmlformats.org/officeDocument/2006/relationships/slideLayout" Target="../slideLayouts/slideLayout30.xml"/><Relationship Id="rId31" Type="http://schemas.openxmlformats.org/officeDocument/2006/relationships/slideLayout" Target="../slideLayouts/slideLayout53.xml"/><Relationship Id="rId30" Type="http://schemas.openxmlformats.org/officeDocument/2006/relationships/slideLayout" Target="../slideLayouts/slideLayout52.xml"/><Relationship Id="rId11" Type="http://schemas.openxmlformats.org/officeDocument/2006/relationships/slideLayout" Target="../slideLayouts/slideLayout33.xml"/><Relationship Id="rId33" Type="http://schemas.openxmlformats.org/officeDocument/2006/relationships/slideLayout" Target="../slideLayouts/slideLayout55.xml"/><Relationship Id="rId10" Type="http://schemas.openxmlformats.org/officeDocument/2006/relationships/slideLayout" Target="../slideLayouts/slideLayout32.xml"/><Relationship Id="rId32" Type="http://schemas.openxmlformats.org/officeDocument/2006/relationships/slideLayout" Target="../slideLayouts/slideLayout54.xml"/><Relationship Id="rId13" Type="http://schemas.openxmlformats.org/officeDocument/2006/relationships/slideLayout" Target="../slideLayouts/slideLayout35.xml"/><Relationship Id="rId35" Type="http://schemas.openxmlformats.org/officeDocument/2006/relationships/slideLayout" Target="../slideLayouts/slideLayout57.xml"/><Relationship Id="rId12" Type="http://schemas.openxmlformats.org/officeDocument/2006/relationships/slideLayout" Target="../slideLayouts/slideLayout34.xml"/><Relationship Id="rId34" Type="http://schemas.openxmlformats.org/officeDocument/2006/relationships/slideLayout" Target="../slideLayouts/slideLayout56.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36" Type="http://schemas.openxmlformats.org/officeDocument/2006/relationships/theme" Target="../theme/theme3.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9" Type="http://schemas.openxmlformats.org/officeDocument/2006/relationships/slideLayout" Target="../slideLayouts/slideLayout41.xml"/><Relationship Id="rId18"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900"/>
              <a:buFont typeface="Arial"/>
              <a:buNone/>
              <a:defRPr b="0" i="0" sz="2900" u="none" cap="none" strike="noStrike">
                <a:solidFill>
                  <a:schemeClr val="dk1"/>
                </a:solidFill>
                <a:latin typeface="Arial"/>
                <a:ea typeface="Arial"/>
                <a:cs typeface="Arial"/>
                <a:sym typeface="Aria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3500" lIns="93500" spcFirstLastPara="1" rIns="93500" wrap="square" tIns="93500">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Open Sans"/>
              <a:buNone/>
              <a:defRPr b="0" i="0" sz="3300" u="none" cap="none" strike="noStrike">
                <a:solidFill>
                  <a:schemeClr val="dk1"/>
                </a:solidFill>
                <a:latin typeface="Open Sans"/>
                <a:ea typeface="Open Sans"/>
                <a:cs typeface="Open Sans"/>
                <a:sym typeface="Open Sans"/>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97" name="Google Shape;97;p25"/>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Light"/>
                <a:ea typeface="Open Sans Light"/>
                <a:cs typeface="Open Sans Light"/>
                <a:sym typeface="Open Sans Light"/>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Light"/>
                <a:ea typeface="Open Sans Light"/>
                <a:cs typeface="Open Sans Light"/>
                <a:sym typeface="Open Sans Light"/>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Light"/>
                <a:ea typeface="Open Sans Light"/>
                <a:cs typeface="Open Sans Light"/>
                <a:sym typeface="Open Sans Light"/>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98" name="Google Shape;98;p2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Open Sans Light"/>
                <a:ea typeface="Open Sans Light"/>
                <a:cs typeface="Open Sans Light"/>
                <a:sym typeface="Open Sans Light"/>
              </a:defRPr>
            </a:lvl1pPr>
            <a:lvl2pPr lvl="1"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2pPr>
            <a:lvl3pPr lvl="2"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3pPr>
            <a:lvl4pPr lvl="3"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4pPr>
            <a:lvl5pPr lvl="4"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5pPr>
            <a:lvl6pPr lvl="5"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6pPr>
            <a:lvl7pPr lvl="6"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7pPr>
            <a:lvl8pPr lvl="7"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8pPr>
            <a:lvl9pPr lvl="8"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9pPr>
          </a:lstStyle>
          <a:p/>
        </p:txBody>
      </p:sp>
      <p:sp>
        <p:nvSpPr>
          <p:cNvPr id="99" name="Google Shape;99;p2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Open Sans Light"/>
                <a:ea typeface="Open Sans Light"/>
                <a:cs typeface="Open Sans Light"/>
                <a:sym typeface="Open Sans Light"/>
              </a:defRPr>
            </a:lvl1pPr>
            <a:lvl2pPr lvl="1"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2pPr>
            <a:lvl3pPr lvl="2"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3pPr>
            <a:lvl4pPr lvl="3"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4pPr>
            <a:lvl5pPr lvl="4"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5pPr>
            <a:lvl6pPr lvl="5"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6pPr>
            <a:lvl7pPr lvl="6"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7pPr>
            <a:lvl8pPr lvl="7"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8pPr>
            <a:lvl9pPr lvl="8"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9pPr>
          </a:lstStyle>
          <a:p/>
        </p:txBody>
      </p:sp>
      <p:sp>
        <p:nvSpPr>
          <p:cNvPr id="100" name="Google Shape;100;p2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Open Sans Light"/>
                <a:ea typeface="Open Sans Light"/>
                <a:cs typeface="Open Sans Light"/>
                <a:sym typeface="Open Sans Light"/>
              </a:defRPr>
            </a:lvl1pPr>
            <a:lvl2pPr indent="0" lvl="1" marL="0" marR="0" rtl="0" algn="r">
              <a:spcBef>
                <a:spcPts val="0"/>
              </a:spcBef>
              <a:buNone/>
              <a:defRPr b="0" i="0" sz="900" u="none" cap="none" strike="noStrike">
                <a:solidFill>
                  <a:srgbClr val="888888"/>
                </a:solidFill>
                <a:latin typeface="Open Sans Light"/>
                <a:ea typeface="Open Sans Light"/>
                <a:cs typeface="Open Sans Light"/>
                <a:sym typeface="Open Sans Light"/>
              </a:defRPr>
            </a:lvl2pPr>
            <a:lvl3pPr indent="0" lvl="2" marL="0" marR="0" rtl="0" algn="r">
              <a:spcBef>
                <a:spcPts val="0"/>
              </a:spcBef>
              <a:buNone/>
              <a:defRPr b="0" i="0" sz="900" u="none" cap="none" strike="noStrike">
                <a:solidFill>
                  <a:srgbClr val="888888"/>
                </a:solidFill>
                <a:latin typeface="Open Sans Light"/>
                <a:ea typeface="Open Sans Light"/>
                <a:cs typeface="Open Sans Light"/>
                <a:sym typeface="Open Sans Light"/>
              </a:defRPr>
            </a:lvl3pPr>
            <a:lvl4pPr indent="0" lvl="3" marL="0" marR="0" rtl="0" algn="r">
              <a:spcBef>
                <a:spcPts val="0"/>
              </a:spcBef>
              <a:buNone/>
              <a:defRPr b="0" i="0" sz="900" u="none" cap="none" strike="noStrike">
                <a:solidFill>
                  <a:srgbClr val="888888"/>
                </a:solidFill>
                <a:latin typeface="Open Sans Light"/>
                <a:ea typeface="Open Sans Light"/>
                <a:cs typeface="Open Sans Light"/>
                <a:sym typeface="Open Sans Light"/>
              </a:defRPr>
            </a:lvl4pPr>
            <a:lvl5pPr indent="0" lvl="4" marL="0" marR="0" rtl="0" algn="r">
              <a:spcBef>
                <a:spcPts val="0"/>
              </a:spcBef>
              <a:buNone/>
              <a:defRPr b="0" i="0" sz="900" u="none" cap="none" strike="noStrike">
                <a:solidFill>
                  <a:srgbClr val="888888"/>
                </a:solidFill>
                <a:latin typeface="Open Sans Light"/>
                <a:ea typeface="Open Sans Light"/>
                <a:cs typeface="Open Sans Light"/>
                <a:sym typeface="Open Sans Light"/>
              </a:defRPr>
            </a:lvl5pPr>
            <a:lvl6pPr indent="0" lvl="5" marL="0" marR="0" rtl="0" algn="r">
              <a:spcBef>
                <a:spcPts val="0"/>
              </a:spcBef>
              <a:buNone/>
              <a:defRPr b="0" i="0" sz="900" u="none" cap="none" strike="noStrike">
                <a:solidFill>
                  <a:srgbClr val="888888"/>
                </a:solidFill>
                <a:latin typeface="Open Sans Light"/>
                <a:ea typeface="Open Sans Light"/>
                <a:cs typeface="Open Sans Light"/>
                <a:sym typeface="Open Sans Light"/>
              </a:defRPr>
            </a:lvl6pPr>
            <a:lvl7pPr indent="0" lvl="6" marL="0" marR="0" rtl="0" algn="r">
              <a:spcBef>
                <a:spcPts val="0"/>
              </a:spcBef>
              <a:buNone/>
              <a:defRPr b="0" i="0" sz="900" u="none" cap="none" strike="noStrike">
                <a:solidFill>
                  <a:srgbClr val="888888"/>
                </a:solidFill>
                <a:latin typeface="Open Sans Light"/>
                <a:ea typeface="Open Sans Light"/>
                <a:cs typeface="Open Sans Light"/>
                <a:sym typeface="Open Sans Light"/>
              </a:defRPr>
            </a:lvl7pPr>
            <a:lvl8pPr indent="0" lvl="7" marL="0" marR="0" rtl="0" algn="r">
              <a:spcBef>
                <a:spcPts val="0"/>
              </a:spcBef>
              <a:buNone/>
              <a:defRPr b="0" i="0" sz="900" u="none" cap="none" strike="noStrike">
                <a:solidFill>
                  <a:srgbClr val="888888"/>
                </a:solidFill>
                <a:latin typeface="Open Sans Light"/>
                <a:ea typeface="Open Sans Light"/>
                <a:cs typeface="Open Sans Light"/>
                <a:sym typeface="Open Sans Light"/>
              </a:defRPr>
            </a:lvl8pPr>
            <a:lvl9pPr indent="0" lvl="8" marL="0" marR="0" rtl="0" algn="r">
              <a:spcBef>
                <a:spcPts val="0"/>
              </a:spcBef>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 id="2147483696" r:id="rId27"/>
    <p:sldLayoutId id="2147483697" r:id="rId28"/>
    <p:sldLayoutId id="2147483698" r:id="rId29"/>
    <p:sldLayoutId id="2147483699" r:id="rId30"/>
    <p:sldLayoutId id="2147483700" r:id="rId31"/>
    <p:sldLayoutId id="2147483701" r:id="rId32"/>
    <p:sldLayoutId id="2147483702" r:id="rId33"/>
    <p:sldLayoutId id="2147483703" r:id="rId34"/>
    <p:sldLayoutId id="2147483704"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xml"/><Relationship Id="rId3" Type="http://schemas.openxmlformats.org/officeDocument/2006/relationships/image" Target="../media/image3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hyperlink" Target="https://drive.google.com/file/d/14pS84HFjUsbEPy37oGJxYQ45DYCMj27h/view?usp=sharing" TargetMode="External"/><Relationship Id="rId4" Type="http://schemas.openxmlformats.org/officeDocument/2006/relationships/image" Target="../media/image24.png"/><Relationship Id="rId5"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hyperlink" Target="https://drive.google.com/file/d/14pS84HFjUsbEPy37oGJxYQ45DYCMj27h/view?usp=sharing" TargetMode="External"/><Relationship Id="rId4" Type="http://schemas.openxmlformats.org/officeDocument/2006/relationships/image" Target="../media/image24.png"/><Relationship Id="rId5" Type="http://schemas.openxmlformats.org/officeDocument/2006/relationships/image" Target="../media/image2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29.jpg"/><Relationship Id="rId5" Type="http://schemas.openxmlformats.org/officeDocument/2006/relationships/hyperlink" Target="https://drive.google.com/file/d/14pS84HFjUsbEPy37oGJxYQ45DYCMj27h/view?usp=sharin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xml"/><Relationship Id="rId3"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p61"/>
          <p:cNvPicPr preferRelativeResize="0"/>
          <p:nvPr/>
        </p:nvPicPr>
        <p:blipFill>
          <a:blip r:embed="rId3">
            <a:alphaModFix/>
          </a:blip>
          <a:stretch>
            <a:fillRect/>
          </a:stretch>
        </p:blipFill>
        <p:spPr>
          <a:xfrm>
            <a:off x="145988" y="0"/>
            <a:ext cx="8852014"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70"/>
          <p:cNvSpPr txBox="1"/>
          <p:nvPr>
            <p:ph type="title"/>
          </p:nvPr>
        </p:nvSpPr>
        <p:spPr>
          <a:xfrm>
            <a:off x="332012" y="84016"/>
            <a:ext cx="8222700" cy="6180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GB" sz="2600">
                <a:solidFill>
                  <a:srgbClr val="3F3F3F"/>
                </a:solidFill>
                <a:latin typeface="Bree Serif"/>
                <a:ea typeface="Bree Serif"/>
                <a:cs typeface="Bree Serif"/>
                <a:sym typeface="Bree Serif"/>
              </a:rPr>
              <a:t>Message Box</a:t>
            </a:r>
            <a:endParaRPr sz="2600">
              <a:solidFill>
                <a:srgbClr val="3F3F3F"/>
              </a:solidFill>
              <a:latin typeface="Bree Serif"/>
              <a:ea typeface="Bree Serif"/>
              <a:cs typeface="Bree Serif"/>
              <a:sym typeface="Bree Serif"/>
            </a:endParaRPr>
          </a:p>
        </p:txBody>
      </p:sp>
      <p:sp>
        <p:nvSpPr>
          <p:cNvPr id="532" name="Google Shape;532;p70"/>
          <p:cNvSpPr txBox="1"/>
          <p:nvPr>
            <p:ph idx="1" type="body"/>
          </p:nvPr>
        </p:nvSpPr>
        <p:spPr>
          <a:xfrm>
            <a:off x="2933725" y="324025"/>
            <a:ext cx="2798400" cy="7674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Values</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Held by Fiona</a:t>
            </a:r>
            <a:endParaRPr sz="1200">
              <a:solidFill>
                <a:srgbClr val="27A9E1"/>
              </a:solidFill>
              <a:latin typeface="Montserrat Medium"/>
              <a:ea typeface="Montserrat Medium"/>
              <a:cs typeface="Montserrat Medium"/>
              <a:sym typeface="Montserrat Medium"/>
            </a:endParaRPr>
          </a:p>
        </p:txBody>
      </p:sp>
      <p:sp>
        <p:nvSpPr>
          <p:cNvPr id="533" name="Google Shape;533;p70"/>
          <p:cNvSpPr txBox="1"/>
          <p:nvPr>
            <p:ph idx="1" type="body"/>
          </p:nvPr>
        </p:nvSpPr>
        <p:spPr>
          <a:xfrm>
            <a:off x="0" y="2246100"/>
            <a:ext cx="3060600" cy="10995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Vision</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What their world could look like by supporting vaccination</a:t>
            </a:r>
            <a:endParaRPr sz="1200">
              <a:solidFill>
                <a:srgbClr val="27A9E1"/>
              </a:solidFill>
              <a:latin typeface="Montserrat Medium"/>
              <a:ea typeface="Montserrat Medium"/>
              <a:cs typeface="Montserrat Medium"/>
              <a:sym typeface="Montserrat Medium"/>
            </a:endParaRPr>
          </a:p>
        </p:txBody>
      </p:sp>
      <p:sp>
        <p:nvSpPr>
          <p:cNvPr id="534" name="Google Shape;534;p70"/>
          <p:cNvSpPr txBox="1"/>
          <p:nvPr>
            <p:ph idx="1" type="body"/>
          </p:nvPr>
        </p:nvSpPr>
        <p:spPr>
          <a:xfrm>
            <a:off x="6323625" y="2246100"/>
            <a:ext cx="2668500" cy="6513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Barriers</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What’s stopping Fiona from supporting vaccination?</a:t>
            </a:r>
            <a:endParaRPr sz="1200">
              <a:solidFill>
                <a:srgbClr val="27A9E1"/>
              </a:solidFill>
              <a:latin typeface="Montserrat Medium"/>
              <a:ea typeface="Montserrat Medium"/>
              <a:cs typeface="Montserrat Medium"/>
              <a:sym typeface="Montserrat Medium"/>
            </a:endParaRPr>
          </a:p>
        </p:txBody>
      </p:sp>
      <p:sp>
        <p:nvSpPr>
          <p:cNvPr id="535" name="Google Shape;535;p70"/>
          <p:cNvSpPr txBox="1"/>
          <p:nvPr>
            <p:ph idx="1" type="body"/>
          </p:nvPr>
        </p:nvSpPr>
        <p:spPr>
          <a:xfrm>
            <a:off x="2835850" y="4287250"/>
            <a:ext cx="3133200" cy="7674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Needs to See / Hear</a:t>
            </a:r>
            <a:r>
              <a:rPr lang="en-GB" sz="1500">
                <a:solidFill>
                  <a:srgbClr val="27A9E1"/>
                </a:solidFill>
                <a:latin typeface="Bree Serif"/>
                <a:ea typeface="Bree Serif"/>
                <a:cs typeface="Bree Serif"/>
                <a:sym typeface="Bree Serif"/>
              </a:rPr>
              <a:t> </a:t>
            </a:r>
            <a:br>
              <a:rPr lang="en-GB" sz="1500">
                <a:solidFill>
                  <a:srgbClr val="27A9E1"/>
                </a:solidFill>
                <a:latin typeface="Bree Serif"/>
                <a:ea typeface="Bree Serif"/>
                <a:cs typeface="Bree Serif"/>
                <a:sym typeface="Bree Serif"/>
              </a:rPr>
            </a:br>
            <a:r>
              <a:rPr lang="en-GB" sz="1200">
                <a:solidFill>
                  <a:srgbClr val="27A9E1"/>
                </a:solidFill>
                <a:latin typeface="Montserrat Medium"/>
                <a:ea typeface="Montserrat Medium"/>
                <a:cs typeface="Montserrat Medium"/>
                <a:sym typeface="Montserrat Medium"/>
              </a:rPr>
              <a:t>To overcome their barriers and beliefs</a:t>
            </a:r>
            <a:endParaRPr sz="1200">
              <a:solidFill>
                <a:srgbClr val="27A9E1"/>
              </a:solidFill>
              <a:latin typeface="Montserrat Medium"/>
              <a:ea typeface="Montserrat Medium"/>
              <a:cs typeface="Montserrat Medium"/>
              <a:sym typeface="Montserrat Medium"/>
            </a:endParaRPr>
          </a:p>
        </p:txBody>
      </p:sp>
      <p:cxnSp>
        <p:nvCxnSpPr>
          <p:cNvPr id="536" name="Google Shape;536;p70"/>
          <p:cNvCxnSpPr/>
          <p:nvPr/>
        </p:nvCxnSpPr>
        <p:spPr>
          <a:xfrm flipH="1" rot="10800000">
            <a:off x="909850" y="870050"/>
            <a:ext cx="6985200" cy="3758400"/>
          </a:xfrm>
          <a:prstGeom prst="straightConnector1">
            <a:avLst/>
          </a:prstGeom>
          <a:noFill/>
          <a:ln cap="flat" cmpd="sng" w="9525">
            <a:solidFill>
              <a:schemeClr val="accent3"/>
            </a:solidFill>
            <a:prstDash val="dot"/>
            <a:round/>
            <a:headEnd len="med" w="med" type="none"/>
            <a:tailEnd len="med" w="med" type="none"/>
          </a:ln>
        </p:spPr>
      </p:cxnSp>
      <p:cxnSp>
        <p:nvCxnSpPr>
          <p:cNvPr id="537" name="Google Shape;537;p70"/>
          <p:cNvCxnSpPr/>
          <p:nvPr/>
        </p:nvCxnSpPr>
        <p:spPr>
          <a:xfrm rot="10800000">
            <a:off x="1227925" y="1022350"/>
            <a:ext cx="6819600" cy="3697500"/>
          </a:xfrm>
          <a:prstGeom prst="straightConnector1">
            <a:avLst/>
          </a:prstGeom>
          <a:noFill/>
          <a:ln cap="flat" cmpd="sng" w="9525">
            <a:solidFill>
              <a:schemeClr val="accent3"/>
            </a:solidFill>
            <a:prstDash val="dot"/>
            <a:round/>
            <a:headEnd len="med" w="med" type="none"/>
            <a:tailEnd len="med" w="med" type="none"/>
          </a:ln>
        </p:spPr>
      </p:cxnSp>
      <p:pic>
        <p:nvPicPr>
          <p:cNvPr id="538" name="Google Shape;538;p70"/>
          <p:cNvPicPr preferRelativeResize="0"/>
          <p:nvPr/>
        </p:nvPicPr>
        <p:blipFill>
          <a:blip r:embed="rId3">
            <a:alphaModFix/>
          </a:blip>
          <a:stretch>
            <a:fillRect/>
          </a:stretch>
        </p:blipFill>
        <p:spPr>
          <a:xfrm>
            <a:off x="8105250" y="203900"/>
            <a:ext cx="728675" cy="378262"/>
          </a:xfrm>
          <a:prstGeom prst="rect">
            <a:avLst/>
          </a:prstGeom>
          <a:noFill/>
          <a:ln>
            <a:noFill/>
          </a:ln>
        </p:spPr>
      </p:pic>
      <p:sp>
        <p:nvSpPr>
          <p:cNvPr id="539" name="Google Shape;539;p70"/>
          <p:cNvSpPr txBox="1"/>
          <p:nvPr/>
        </p:nvSpPr>
        <p:spPr>
          <a:xfrm>
            <a:off x="3117175" y="3536575"/>
            <a:ext cx="27255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Business</a:t>
            </a:r>
            <a:r>
              <a:rPr lang="en-GB" sz="1600">
                <a:latin typeface="Caveat"/>
                <a:ea typeface="Caveat"/>
                <a:cs typeface="Caveat"/>
                <a:sym typeface="Caveat"/>
              </a:rPr>
              <a:t> influencers promoting vaccination</a:t>
            </a:r>
            <a:endParaRPr sz="1600">
              <a:latin typeface="Caveat"/>
              <a:ea typeface="Caveat"/>
              <a:cs typeface="Caveat"/>
              <a:sym typeface="Caveat"/>
            </a:endParaRPr>
          </a:p>
        </p:txBody>
      </p:sp>
      <p:sp>
        <p:nvSpPr>
          <p:cNvPr id="540" name="Google Shape;540;p70"/>
          <p:cNvSpPr txBox="1"/>
          <p:nvPr/>
        </p:nvSpPr>
        <p:spPr>
          <a:xfrm>
            <a:off x="3243550" y="1560650"/>
            <a:ext cx="2725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Liberty: freedom to choose</a:t>
            </a:r>
            <a:endParaRPr sz="1600">
              <a:latin typeface="Caveat"/>
              <a:ea typeface="Caveat"/>
              <a:cs typeface="Caveat"/>
              <a:sym typeface="Caveat"/>
            </a:endParaRPr>
          </a:p>
        </p:txBody>
      </p:sp>
      <p:sp>
        <p:nvSpPr>
          <p:cNvPr id="541" name="Google Shape;541;p70"/>
          <p:cNvSpPr txBox="1"/>
          <p:nvPr/>
        </p:nvSpPr>
        <p:spPr>
          <a:xfrm>
            <a:off x="881150" y="4158975"/>
            <a:ext cx="23319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She has the freedom to keep her business, staff and customers safe</a:t>
            </a:r>
            <a:endParaRPr sz="1600">
              <a:latin typeface="Caveat"/>
              <a:ea typeface="Caveat"/>
              <a:cs typeface="Caveat"/>
              <a:sym typeface="Caveat"/>
            </a:endParaRPr>
          </a:p>
        </p:txBody>
      </p:sp>
      <p:sp>
        <p:nvSpPr>
          <p:cNvPr id="542" name="Google Shape;542;p70"/>
          <p:cNvSpPr txBox="1"/>
          <p:nvPr/>
        </p:nvSpPr>
        <p:spPr>
          <a:xfrm>
            <a:off x="6418500" y="1420325"/>
            <a:ext cx="2725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Fear of alienating clients</a:t>
            </a:r>
            <a:endParaRPr sz="1600">
              <a:latin typeface="Caveat"/>
              <a:ea typeface="Caveat"/>
              <a:cs typeface="Caveat"/>
              <a:sym typeface="Caveat"/>
            </a:endParaRPr>
          </a:p>
        </p:txBody>
      </p:sp>
      <p:sp>
        <p:nvSpPr>
          <p:cNvPr id="543" name="Google Shape;543;p70"/>
          <p:cNvSpPr txBox="1"/>
          <p:nvPr/>
        </p:nvSpPr>
        <p:spPr>
          <a:xfrm>
            <a:off x="5635025" y="1794638"/>
            <a:ext cx="2725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Fear of awkward interactions</a:t>
            </a:r>
            <a:endParaRPr sz="1600">
              <a:latin typeface="Caveat"/>
              <a:ea typeface="Caveat"/>
              <a:cs typeface="Caveat"/>
              <a:sym typeface="Caveat"/>
            </a:endParaRPr>
          </a:p>
        </p:txBody>
      </p:sp>
      <p:sp>
        <p:nvSpPr>
          <p:cNvPr id="544" name="Google Shape;544;p70"/>
          <p:cNvSpPr txBox="1"/>
          <p:nvPr/>
        </p:nvSpPr>
        <p:spPr>
          <a:xfrm>
            <a:off x="2305000" y="1001625"/>
            <a:ext cx="2725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Purity: a healthy body</a:t>
            </a:r>
            <a:endParaRPr sz="1600">
              <a:latin typeface="Caveat"/>
              <a:ea typeface="Caveat"/>
              <a:cs typeface="Caveat"/>
              <a:sym typeface="Caveat"/>
            </a:endParaRPr>
          </a:p>
        </p:txBody>
      </p:sp>
      <p:sp>
        <p:nvSpPr>
          <p:cNvPr id="545" name="Google Shape;545;p70"/>
          <p:cNvSpPr txBox="1"/>
          <p:nvPr/>
        </p:nvSpPr>
        <p:spPr>
          <a:xfrm>
            <a:off x="-200125" y="1560650"/>
            <a:ext cx="27255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Healthy customers and staff</a:t>
            </a:r>
            <a:endParaRPr sz="1600">
              <a:latin typeface="Caveat"/>
              <a:ea typeface="Caveat"/>
              <a:cs typeface="Caveat"/>
              <a:sym typeface="Caveat"/>
            </a:endParaRPr>
          </a:p>
        </p:txBody>
      </p:sp>
      <p:sp>
        <p:nvSpPr>
          <p:cNvPr id="546" name="Google Shape;546;p70"/>
          <p:cNvSpPr txBox="1"/>
          <p:nvPr/>
        </p:nvSpPr>
        <p:spPr>
          <a:xfrm>
            <a:off x="0" y="3084388"/>
            <a:ext cx="27255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Her business promotes health and cares for its community by requiring clients to be vaccinated</a:t>
            </a:r>
            <a:endParaRPr sz="1600">
              <a:latin typeface="Caveat"/>
              <a:ea typeface="Caveat"/>
              <a:cs typeface="Caveat"/>
              <a:sym typeface="Caveat"/>
            </a:endParaRPr>
          </a:p>
        </p:txBody>
      </p:sp>
      <p:sp>
        <p:nvSpPr>
          <p:cNvPr id="547" name="Google Shape;547;p70"/>
          <p:cNvSpPr txBox="1"/>
          <p:nvPr/>
        </p:nvSpPr>
        <p:spPr>
          <a:xfrm>
            <a:off x="5169550" y="4213675"/>
            <a:ext cx="27255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How to talk about her choice to support the vaccine</a:t>
            </a:r>
            <a:endParaRPr sz="1600">
              <a:latin typeface="Caveat"/>
              <a:ea typeface="Caveat"/>
              <a:cs typeface="Caveat"/>
              <a:sym typeface="Caveat"/>
            </a:endParaRPr>
          </a:p>
        </p:txBody>
      </p:sp>
      <p:sp>
        <p:nvSpPr>
          <p:cNvPr id="548" name="Google Shape;548;p70"/>
          <p:cNvSpPr txBox="1"/>
          <p:nvPr/>
        </p:nvSpPr>
        <p:spPr>
          <a:xfrm>
            <a:off x="6159550" y="3207400"/>
            <a:ext cx="2832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latin typeface="Caveat"/>
                <a:ea typeface="Caveat"/>
                <a:cs typeface="Caveat"/>
                <a:sym typeface="Caveat"/>
              </a:rPr>
              <a:t>Not confident enough to take a stand</a:t>
            </a:r>
            <a:endParaRPr sz="1600">
              <a:latin typeface="Caveat"/>
              <a:ea typeface="Caveat"/>
              <a:cs typeface="Caveat"/>
              <a:sym typeface="Cave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71"/>
          <p:cNvSpPr/>
          <p:nvPr/>
        </p:nvSpPr>
        <p:spPr>
          <a:xfrm>
            <a:off x="0" y="50"/>
            <a:ext cx="2764800" cy="51435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4" name="Google Shape;554;p71"/>
          <p:cNvSpPr/>
          <p:nvPr/>
        </p:nvSpPr>
        <p:spPr>
          <a:xfrm>
            <a:off x="5817614" y="249254"/>
            <a:ext cx="2856300" cy="7080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5" name="Google Shape;555;p71"/>
          <p:cNvSpPr/>
          <p:nvPr/>
        </p:nvSpPr>
        <p:spPr>
          <a:xfrm>
            <a:off x="3140650" y="2064600"/>
            <a:ext cx="2270700" cy="6063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6" name="Google Shape;556;p71"/>
          <p:cNvSpPr/>
          <p:nvPr/>
        </p:nvSpPr>
        <p:spPr>
          <a:xfrm>
            <a:off x="3114886" y="280522"/>
            <a:ext cx="2300700" cy="4149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7" name="Google Shape;557;p71"/>
          <p:cNvSpPr/>
          <p:nvPr/>
        </p:nvSpPr>
        <p:spPr>
          <a:xfrm>
            <a:off x="3140659" y="3617074"/>
            <a:ext cx="5535600" cy="5367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8" name="Google Shape;558;p71"/>
          <p:cNvSpPr/>
          <p:nvPr/>
        </p:nvSpPr>
        <p:spPr>
          <a:xfrm>
            <a:off x="0" y="1809050"/>
            <a:ext cx="2764800" cy="3334500"/>
          </a:xfrm>
          <a:prstGeom prst="rect">
            <a:avLst/>
          </a:prstGeom>
          <a:solidFill>
            <a:srgbClr val="25AAE1"/>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59" name="Google Shape;559;p71"/>
          <p:cNvSpPr txBox="1"/>
          <p:nvPr>
            <p:ph idx="4294967295" type="body"/>
          </p:nvPr>
        </p:nvSpPr>
        <p:spPr>
          <a:xfrm>
            <a:off x="310545" y="2597460"/>
            <a:ext cx="2101800" cy="458400"/>
          </a:xfrm>
          <a:prstGeom prst="rect">
            <a:avLst/>
          </a:prstGeom>
          <a:noFill/>
          <a:ln>
            <a:noFill/>
          </a:ln>
        </p:spPr>
        <p:txBody>
          <a:bodyPr anchorCtr="0" anchor="t" bIns="93500" lIns="93500" spcFirstLastPara="1" rIns="93500" wrap="square" tIns="93500">
            <a:noAutofit/>
          </a:bodyPr>
          <a:lstStyle/>
          <a:p>
            <a:pPr indent="0" lvl="0" marL="0" rtl="0" algn="l">
              <a:lnSpc>
                <a:spcPct val="100000"/>
              </a:lnSpc>
              <a:spcBef>
                <a:spcPts val="0"/>
              </a:spcBef>
              <a:spcAft>
                <a:spcPts val="0"/>
              </a:spcAft>
              <a:buSzPts val="1800"/>
              <a:buNone/>
            </a:pPr>
            <a:r>
              <a:rPr b="1" lang="en-GB" sz="1300">
                <a:solidFill>
                  <a:srgbClr val="FFFFFF"/>
                </a:solidFill>
                <a:latin typeface="Bree Serif"/>
                <a:ea typeface="Bree Serif"/>
                <a:cs typeface="Bree Serif"/>
                <a:sym typeface="Bree Serif"/>
              </a:rPr>
              <a:t>A mom with a demanding business</a:t>
            </a:r>
            <a:endParaRPr i="1" sz="800">
              <a:solidFill>
                <a:srgbClr val="FFFFFF"/>
              </a:solidFill>
              <a:latin typeface="Montserrat"/>
              <a:ea typeface="Montserrat"/>
              <a:cs typeface="Montserrat"/>
              <a:sym typeface="Montserrat"/>
            </a:endParaRPr>
          </a:p>
        </p:txBody>
      </p:sp>
      <p:cxnSp>
        <p:nvCxnSpPr>
          <p:cNvPr id="560" name="Google Shape;560;p71"/>
          <p:cNvCxnSpPr/>
          <p:nvPr/>
        </p:nvCxnSpPr>
        <p:spPr>
          <a:xfrm>
            <a:off x="406955" y="3397252"/>
            <a:ext cx="1688700" cy="0"/>
          </a:xfrm>
          <a:prstGeom prst="straightConnector1">
            <a:avLst/>
          </a:prstGeom>
          <a:noFill/>
          <a:ln cap="flat" cmpd="sng" w="38100">
            <a:solidFill>
              <a:srgbClr val="FFFFFF"/>
            </a:solidFill>
            <a:prstDash val="solid"/>
            <a:round/>
            <a:headEnd len="sm" w="sm" type="none"/>
            <a:tailEnd len="sm" w="sm" type="none"/>
          </a:ln>
        </p:spPr>
      </p:cxnSp>
      <p:sp>
        <p:nvSpPr>
          <p:cNvPr id="561" name="Google Shape;561;p71"/>
          <p:cNvSpPr txBox="1"/>
          <p:nvPr/>
        </p:nvSpPr>
        <p:spPr>
          <a:xfrm>
            <a:off x="216455" y="3472809"/>
            <a:ext cx="1939500" cy="1267200"/>
          </a:xfrm>
          <a:prstGeom prst="rect">
            <a:avLst/>
          </a:prstGeom>
          <a:noFill/>
          <a:ln>
            <a:noFill/>
          </a:ln>
        </p:spPr>
        <p:txBody>
          <a:bodyPr anchorCtr="0" anchor="t" bIns="75575" lIns="75575" spcFirstLastPara="1" rIns="75575" wrap="square" tIns="75575">
            <a:spAutoFit/>
          </a:bodyPr>
          <a:lstStyle/>
          <a:p>
            <a:pPr indent="-165100" lvl="0" marL="304800" marR="0" rtl="0" algn="l">
              <a:lnSpc>
                <a:spcPct val="115000"/>
              </a:lnSpc>
              <a:spcBef>
                <a:spcPts val="100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Seattle, WA</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Owner of a women’s gym called “Girl Boss”</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BSc, Kinesiology</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Mom of a 5-year old and a newborn</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Age 38</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$75,000 / year</a:t>
            </a:r>
            <a:endParaRPr b="0" i="0" sz="800" u="none" cap="none" strike="noStrike">
              <a:solidFill>
                <a:srgbClr val="FFFFFF"/>
              </a:solidFill>
              <a:latin typeface="Montserrat"/>
              <a:ea typeface="Montserrat"/>
              <a:cs typeface="Montserrat"/>
              <a:sym typeface="Montserrat"/>
            </a:endParaRPr>
          </a:p>
        </p:txBody>
      </p:sp>
      <p:sp>
        <p:nvSpPr>
          <p:cNvPr id="562" name="Google Shape;562;p71"/>
          <p:cNvSpPr txBox="1"/>
          <p:nvPr>
            <p:ph idx="4294967295" type="body"/>
          </p:nvPr>
        </p:nvSpPr>
        <p:spPr>
          <a:xfrm>
            <a:off x="3217341" y="3685963"/>
            <a:ext cx="58677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rtl="0" algn="l">
              <a:lnSpc>
                <a:spcPct val="115000"/>
              </a:lnSpc>
              <a:spcBef>
                <a:spcPts val="0"/>
              </a:spcBef>
              <a:spcAft>
                <a:spcPts val="0"/>
              </a:spcAft>
              <a:buSzPct val="125959"/>
              <a:buNone/>
            </a:pPr>
            <a:r>
              <a:rPr lang="en-GB" sz="1429">
                <a:solidFill>
                  <a:srgbClr val="434343"/>
                </a:solidFill>
                <a:latin typeface="Bree Serif"/>
                <a:ea typeface="Bree Serif"/>
                <a:cs typeface="Bree Serif"/>
                <a:sym typeface="Bree Serif"/>
              </a:rPr>
              <a:t>COVID Vaccine Messages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How can you frame the COVID vaccine so that it has the biggest impact on this persona?</a:t>
            </a:r>
            <a:endParaRPr i="1" sz="800">
              <a:solidFill>
                <a:srgbClr val="434343"/>
              </a:solidFill>
              <a:latin typeface="Montserrat"/>
              <a:ea typeface="Montserrat"/>
              <a:cs typeface="Montserrat"/>
              <a:sym typeface="Montserrat"/>
            </a:endParaRPr>
          </a:p>
        </p:txBody>
      </p:sp>
      <p:sp>
        <p:nvSpPr>
          <p:cNvPr id="563" name="Google Shape;563;p71"/>
          <p:cNvSpPr txBox="1"/>
          <p:nvPr>
            <p:ph idx="4294967295" type="body"/>
          </p:nvPr>
        </p:nvSpPr>
        <p:spPr>
          <a:xfrm>
            <a:off x="5909011" y="310467"/>
            <a:ext cx="2764800" cy="666000"/>
          </a:xfrm>
          <a:prstGeom prst="rect">
            <a:avLst/>
          </a:prstGeom>
          <a:noFill/>
          <a:ln>
            <a:noFill/>
          </a:ln>
        </p:spPr>
        <p:txBody>
          <a:bodyPr anchorCtr="0" anchor="t" bIns="93500" lIns="93500" spcFirstLastPara="1" rIns="93500" wrap="square" tIns="93500">
            <a:normAutofit fontScale="85000" lnSpcReduction="20000"/>
          </a:bodyPr>
          <a:lstStyle/>
          <a:p>
            <a:pPr indent="0" lvl="0" marL="0" rtl="0" algn="l">
              <a:lnSpc>
                <a:spcPct val="115000"/>
              </a:lnSpc>
              <a:spcBef>
                <a:spcPts val="0"/>
              </a:spcBef>
              <a:spcAft>
                <a:spcPts val="0"/>
              </a:spcAft>
              <a:buSzPct val="153846"/>
              <a:buNone/>
            </a:pPr>
            <a:r>
              <a:rPr lang="en-GB" sz="1300">
                <a:solidFill>
                  <a:srgbClr val="434343"/>
                </a:solidFill>
                <a:latin typeface="Bree Serif"/>
                <a:ea typeface="Bree Serif"/>
                <a:cs typeface="Bree Serif"/>
                <a:sym typeface="Bree Serif"/>
              </a:rPr>
              <a:t>Barriers / Beliefs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What does this person struggle with in relation to the COVID vaccine? What’s stopping them from supporting vaccination?</a:t>
            </a:r>
            <a:endParaRPr i="1" sz="800">
              <a:solidFill>
                <a:srgbClr val="434343"/>
              </a:solidFill>
              <a:latin typeface="Montserrat"/>
              <a:ea typeface="Montserrat"/>
              <a:cs typeface="Montserrat"/>
              <a:sym typeface="Montserrat"/>
            </a:endParaRPr>
          </a:p>
        </p:txBody>
      </p:sp>
      <p:cxnSp>
        <p:nvCxnSpPr>
          <p:cNvPr id="564" name="Google Shape;564;p71"/>
          <p:cNvCxnSpPr/>
          <p:nvPr/>
        </p:nvCxnSpPr>
        <p:spPr>
          <a:xfrm>
            <a:off x="5813068" y="971570"/>
            <a:ext cx="2857500" cy="0"/>
          </a:xfrm>
          <a:prstGeom prst="straightConnector1">
            <a:avLst/>
          </a:prstGeom>
          <a:noFill/>
          <a:ln cap="flat" cmpd="sng" w="38100">
            <a:solidFill>
              <a:srgbClr val="25AAE1"/>
            </a:solidFill>
            <a:prstDash val="solid"/>
            <a:round/>
            <a:headEnd len="sm" w="sm" type="none"/>
            <a:tailEnd len="sm" w="sm" type="none"/>
          </a:ln>
        </p:spPr>
      </p:cxnSp>
      <p:sp>
        <p:nvSpPr>
          <p:cNvPr id="565" name="Google Shape;565;p71"/>
          <p:cNvSpPr txBox="1"/>
          <p:nvPr>
            <p:ph idx="4294967295" type="title"/>
          </p:nvPr>
        </p:nvSpPr>
        <p:spPr>
          <a:xfrm>
            <a:off x="-91" y="205131"/>
            <a:ext cx="2764800" cy="496200"/>
          </a:xfrm>
          <a:prstGeom prst="rect">
            <a:avLst/>
          </a:prstGeom>
          <a:noFill/>
          <a:ln>
            <a:noFill/>
          </a:ln>
        </p:spPr>
        <p:txBody>
          <a:bodyPr anchorCtr="0" anchor="t" bIns="93500" lIns="93500" spcFirstLastPara="1" rIns="93500" wrap="square" tIns="93500">
            <a:noAutofit/>
          </a:bodyPr>
          <a:lstStyle/>
          <a:p>
            <a:pPr indent="0" lvl="0" marL="0" rtl="0" algn="ctr">
              <a:lnSpc>
                <a:spcPct val="115000"/>
              </a:lnSpc>
              <a:spcBef>
                <a:spcPts val="0"/>
              </a:spcBef>
              <a:spcAft>
                <a:spcPts val="0"/>
              </a:spcAft>
              <a:buSzPts val="800"/>
              <a:buNone/>
            </a:pPr>
            <a:r>
              <a:rPr b="1" lang="en-GB" sz="3100">
                <a:solidFill>
                  <a:srgbClr val="25AAE1"/>
                </a:solidFill>
                <a:latin typeface="Bree Serif"/>
                <a:ea typeface="Bree Serif"/>
                <a:cs typeface="Bree Serif"/>
                <a:sym typeface="Bree Serif"/>
              </a:rPr>
              <a:t>Fitness Fiona</a:t>
            </a:r>
            <a:endParaRPr b="1" sz="3100">
              <a:solidFill>
                <a:srgbClr val="25AAE1"/>
              </a:solidFill>
              <a:latin typeface="Bree Serif"/>
              <a:ea typeface="Bree Serif"/>
              <a:cs typeface="Bree Serif"/>
              <a:sym typeface="Bree Serif"/>
            </a:endParaRPr>
          </a:p>
        </p:txBody>
      </p:sp>
      <p:sp>
        <p:nvSpPr>
          <p:cNvPr id="566" name="Google Shape;566;p71"/>
          <p:cNvSpPr txBox="1"/>
          <p:nvPr>
            <p:ph idx="4294967295" type="body"/>
          </p:nvPr>
        </p:nvSpPr>
        <p:spPr>
          <a:xfrm>
            <a:off x="3212534" y="251976"/>
            <a:ext cx="23052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rtl="0" algn="l">
              <a:lnSpc>
                <a:spcPct val="115000"/>
              </a:lnSpc>
              <a:spcBef>
                <a:spcPts val="0"/>
              </a:spcBef>
              <a:spcAft>
                <a:spcPts val="0"/>
              </a:spcAft>
              <a:buSzPct val="125959"/>
              <a:buNone/>
            </a:pPr>
            <a:r>
              <a:rPr lang="en-GB" sz="1429">
                <a:solidFill>
                  <a:srgbClr val="434343"/>
                </a:solidFill>
                <a:latin typeface="Bree Serif"/>
                <a:ea typeface="Bree Serif"/>
                <a:cs typeface="Bree Serif"/>
                <a:sym typeface="Bree Serif"/>
              </a:rPr>
              <a:t>Key Concerns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Related to COVID-19</a:t>
            </a:r>
            <a:endParaRPr i="1" sz="800">
              <a:solidFill>
                <a:srgbClr val="434343"/>
              </a:solidFill>
              <a:latin typeface="Montserrat"/>
              <a:ea typeface="Montserrat"/>
              <a:cs typeface="Montserrat"/>
              <a:sym typeface="Montserrat"/>
            </a:endParaRPr>
          </a:p>
        </p:txBody>
      </p:sp>
      <p:cxnSp>
        <p:nvCxnSpPr>
          <p:cNvPr id="567" name="Google Shape;567;p71"/>
          <p:cNvCxnSpPr/>
          <p:nvPr/>
        </p:nvCxnSpPr>
        <p:spPr>
          <a:xfrm>
            <a:off x="3110534" y="717717"/>
            <a:ext cx="2300700" cy="0"/>
          </a:xfrm>
          <a:prstGeom prst="straightConnector1">
            <a:avLst/>
          </a:prstGeom>
          <a:noFill/>
          <a:ln cap="flat" cmpd="sng" w="38100">
            <a:solidFill>
              <a:srgbClr val="25AAE1"/>
            </a:solidFill>
            <a:prstDash val="solid"/>
            <a:round/>
            <a:headEnd len="sm" w="sm" type="none"/>
            <a:tailEnd len="sm" w="sm" type="none"/>
          </a:ln>
        </p:spPr>
      </p:cxnSp>
      <p:sp>
        <p:nvSpPr>
          <p:cNvPr id="568" name="Google Shape;568;p71"/>
          <p:cNvSpPr txBox="1"/>
          <p:nvPr/>
        </p:nvSpPr>
        <p:spPr>
          <a:xfrm>
            <a:off x="2920045" y="790412"/>
            <a:ext cx="2597400" cy="638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100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Wants herself and her clients to stay healthy</a:t>
            </a:r>
            <a:endParaRPr sz="800">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Worried</a:t>
            </a:r>
            <a:r>
              <a:rPr b="0" i="0" lang="en-GB" sz="800" u="none" cap="none" strike="noStrike">
                <a:solidFill>
                  <a:srgbClr val="434343"/>
                </a:solidFill>
                <a:latin typeface="Montserrat"/>
                <a:ea typeface="Montserrat"/>
                <a:cs typeface="Montserrat"/>
                <a:sym typeface="Montserrat"/>
              </a:rPr>
              <a:t> her gym will be the location of an Omicron outbreak, causing negative PR</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1" lang="en-GB" sz="800">
                <a:solidFill>
                  <a:srgbClr val="434343"/>
                </a:solidFill>
                <a:latin typeface="Montserrat"/>
                <a:ea typeface="Montserrat"/>
                <a:cs typeface="Montserrat"/>
                <a:sym typeface="Montserrat"/>
              </a:rPr>
              <a:t>Wants to enforce a vaccination requirement, but is afraid of unhappy customers</a:t>
            </a:r>
            <a:endParaRPr b="1" sz="800">
              <a:solidFill>
                <a:srgbClr val="434343"/>
              </a:solidFill>
              <a:latin typeface="Montserrat"/>
              <a:ea typeface="Montserrat"/>
              <a:cs typeface="Montserrat"/>
              <a:sym typeface="Montserrat"/>
            </a:endParaRPr>
          </a:p>
        </p:txBody>
      </p:sp>
      <p:sp>
        <p:nvSpPr>
          <p:cNvPr id="569" name="Google Shape;569;p71"/>
          <p:cNvSpPr/>
          <p:nvPr/>
        </p:nvSpPr>
        <p:spPr>
          <a:xfrm>
            <a:off x="393954" y="845136"/>
            <a:ext cx="2058000" cy="1498200"/>
          </a:xfrm>
          <a:prstGeom prst="ellipse">
            <a:avLst/>
          </a:prstGeom>
          <a:solidFill>
            <a:srgbClr val="FFFFFF">
              <a:alpha val="2039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570" name="Google Shape;570;p71"/>
          <p:cNvSpPr txBox="1"/>
          <p:nvPr>
            <p:ph idx="4294967295" type="body"/>
          </p:nvPr>
        </p:nvSpPr>
        <p:spPr>
          <a:xfrm>
            <a:off x="3217341" y="2019792"/>
            <a:ext cx="2305200" cy="496200"/>
          </a:xfrm>
          <a:prstGeom prst="rect">
            <a:avLst/>
          </a:prstGeom>
          <a:noFill/>
          <a:ln>
            <a:noFill/>
          </a:ln>
        </p:spPr>
        <p:txBody>
          <a:bodyPr anchorCtr="0" anchor="t" bIns="93500" lIns="93500" spcFirstLastPara="1" rIns="93500" wrap="square" tIns="93500">
            <a:noAutofit/>
          </a:bodyPr>
          <a:lstStyle/>
          <a:p>
            <a:pPr indent="0" lvl="0" marL="0" rtl="0" algn="l">
              <a:lnSpc>
                <a:spcPct val="115000"/>
              </a:lnSpc>
              <a:spcBef>
                <a:spcPts val="0"/>
              </a:spcBef>
              <a:spcAft>
                <a:spcPts val="0"/>
              </a:spcAft>
              <a:buSzPts val="1800"/>
              <a:buNone/>
            </a:pPr>
            <a:r>
              <a:rPr lang="en-GB" sz="1200">
                <a:solidFill>
                  <a:srgbClr val="434343"/>
                </a:solidFill>
                <a:latin typeface="Bree Serif"/>
                <a:ea typeface="Bree Serif"/>
                <a:cs typeface="Bree Serif"/>
                <a:sym typeface="Bree Serif"/>
              </a:rPr>
              <a:t>Values</a:t>
            </a:r>
            <a:endParaRPr sz="1700"/>
          </a:p>
          <a:p>
            <a:pPr indent="0" lvl="0" marL="0" rtl="0" algn="l">
              <a:lnSpc>
                <a:spcPct val="115000"/>
              </a:lnSpc>
              <a:spcBef>
                <a:spcPts val="0"/>
              </a:spcBef>
              <a:spcAft>
                <a:spcPts val="0"/>
              </a:spcAft>
              <a:buSzPts val="1800"/>
              <a:buNone/>
            </a:pPr>
            <a:r>
              <a:rPr i="1" lang="en-GB" sz="800">
                <a:solidFill>
                  <a:srgbClr val="434343"/>
                </a:solidFill>
                <a:latin typeface="Montserrat"/>
                <a:ea typeface="Montserrat"/>
                <a:cs typeface="Montserrat"/>
                <a:sym typeface="Montserrat"/>
              </a:rPr>
              <a:t>Which values do they hold?</a:t>
            </a:r>
            <a:br>
              <a:rPr i="1" lang="en-GB" sz="800">
                <a:solidFill>
                  <a:srgbClr val="434343"/>
                </a:solidFill>
                <a:latin typeface="Montserrat"/>
                <a:ea typeface="Montserrat"/>
                <a:cs typeface="Montserrat"/>
                <a:sym typeface="Montserrat"/>
              </a:rPr>
            </a:br>
            <a:r>
              <a:rPr i="1" lang="en-GB" sz="700" u="sng">
                <a:solidFill>
                  <a:schemeClr val="hlink"/>
                </a:solidFill>
                <a:latin typeface="Montserrat"/>
                <a:ea typeface="Montserrat"/>
                <a:cs typeface="Montserrat"/>
                <a:sym typeface="Montserrat"/>
                <a:hlinkClick r:id="rId3"/>
              </a:rPr>
              <a:t>Values from Yale / UNICEF guide</a:t>
            </a:r>
            <a:endParaRPr i="1" sz="700">
              <a:solidFill>
                <a:srgbClr val="434343"/>
              </a:solidFill>
              <a:latin typeface="Montserrat"/>
              <a:ea typeface="Montserrat"/>
              <a:cs typeface="Montserrat"/>
              <a:sym typeface="Montserrat"/>
            </a:endParaRPr>
          </a:p>
        </p:txBody>
      </p:sp>
      <p:cxnSp>
        <p:nvCxnSpPr>
          <p:cNvPr id="571" name="Google Shape;571;p71"/>
          <p:cNvCxnSpPr/>
          <p:nvPr/>
        </p:nvCxnSpPr>
        <p:spPr>
          <a:xfrm>
            <a:off x="3140659" y="2670809"/>
            <a:ext cx="2275500" cy="0"/>
          </a:xfrm>
          <a:prstGeom prst="straightConnector1">
            <a:avLst/>
          </a:prstGeom>
          <a:noFill/>
          <a:ln cap="flat" cmpd="sng" w="38100">
            <a:solidFill>
              <a:srgbClr val="25AAE1"/>
            </a:solidFill>
            <a:prstDash val="solid"/>
            <a:round/>
            <a:headEnd len="sm" w="sm" type="none"/>
            <a:tailEnd len="sm" w="sm" type="none"/>
          </a:ln>
        </p:spPr>
      </p:cxnSp>
      <p:grpSp>
        <p:nvGrpSpPr>
          <p:cNvPr id="572" name="Google Shape;572;p71"/>
          <p:cNvGrpSpPr/>
          <p:nvPr/>
        </p:nvGrpSpPr>
        <p:grpSpPr>
          <a:xfrm>
            <a:off x="5815390" y="1930604"/>
            <a:ext cx="2860842" cy="740059"/>
            <a:chOff x="6396875" y="2166375"/>
            <a:chExt cx="3146895" cy="999000"/>
          </a:xfrm>
        </p:grpSpPr>
        <p:sp>
          <p:nvSpPr>
            <p:cNvPr id="573" name="Google Shape;573;p71"/>
            <p:cNvSpPr/>
            <p:nvPr/>
          </p:nvSpPr>
          <p:spPr>
            <a:xfrm>
              <a:off x="6401870" y="2166375"/>
              <a:ext cx="3141900" cy="9774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574" name="Google Shape;574;p71"/>
            <p:cNvCxnSpPr/>
            <p:nvPr/>
          </p:nvCxnSpPr>
          <p:spPr>
            <a:xfrm>
              <a:off x="6396875" y="3165375"/>
              <a:ext cx="3143100" cy="0"/>
            </a:xfrm>
            <a:prstGeom prst="straightConnector1">
              <a:avLst/>
            </a:prstGeom>
            <a:noFill/>
            <a:ln cap="flat" cmpd="sng" w="38100">
              <a:solidFill>
                <a:srgbClr val="25AAE1"/>
              </a:solidFill>
              <a:prstDash val="solid"/>
              <a:round/>
              <a:headEnd len="sm" w="sm" type="none"/>
              <a:tailEnd len="sm" w="sm" type="none"/>
            </a:ln>
          </p:spPr>
        </p:cxnSp>
      </p:grpSp>
      <p:sp>
        <p:nvSpPr>
          <p:cNvPr id="575" name="Google Shape;575;p71"/>
          <p:cNvSpPr txBox="1"/>
          <p:nvPr>
            <p:ph idx="4294967295" type="body"/>
          </p:nvPr>
        </p:nvSpPr>
        <p:spPr>
          <a:xfrm>
            <a:off x="5909011" y="1978180"/>
            <a:ext cx="2764800" cy="692700"/>
          </a:xfrm>
          <a:prstGeom prst="rect">
            <a:avLst/>
          </a:prstGeom>
          <a:noFill/>
          <a:ln>
            <a:noFill/>
          </a:ln>
        </p:spPr>
        <p:txBody>
          <a:bodyPr anchorCtr="0" anchor="t" bIns="93500" lIns="93500" spcFirstLastPara="1" rIns="93500" wrap="square" tIns="93500">
            <a:normAutofit/>
          </a:bodyPr>
          <a:lstStyle/>
          <a:p>
            <a:pPr indent="0" lvl="0" marL="0" rtl="0" algn="l">
              <a:lnSpc>
                <a:spcPct val="115000"/>
              </a:lnSpc>
              <a:spcBef>
                <a:spcPts val="0"/>
              </a:spcBef>
              <a:spcAft>
                <a:spcPts val="0"/>
              </a:spcAft>
              <a:buSzPts val="1800"/>
              <a:buNone/>
            </a:pPr>
            <a:r>
              <a:rPr lang="en-GB" sz="1200">
                <a:solidFill>
                  <a:srgbClr val="434343"/>
                </a:solidFill>
                <a:latin typeface="Bree Serif"/>
                <a:ea typeface="Bree Serif"/>
                <a:cs typeface="Bree Serif"/>
                <a:sym typeface="Bree Serif"/>
              </a:rPr>
              <a:t>Influenced by:</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Experts? Peers? Family? Online influencers?</a:t>
            </a:r>
            <a:endParaRPr i="1" sz="800">
              <a:solidFill>
                <a:srgbClr val="434343"/>
              </a:solidFill>
              <a:latin typeface="Montserrat"/>
              <a:ea typeface="Montserrat"/>
              <a:cs typeface="Montserrat"/>
              <a:sym typeface="Montserrat"/>
            </a:endParaRPr>
          </a:p>
        </p:txBody>
      </p:sp>
      <p:sp>
        <p:nvSpPr>
          <p:cNvPr id="576" name="Google Shape;576;p71"/>
          <p:cNvSpPr txBox="1"/>
          <p:nvPr/>
        </p:nvSpPr>
        <p:spPr>
          <a:xfrm>
            <a:off x="5612908" y="1042544"/>
            <a:ext cx="28563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She’s been vaccinated; </a:t>
            </a:r>
            <a:r>
              <a:rPr lang="en-GB" sz="800">
                <a:solidFill>
                  <a:srgbClr val="434343"/>
                </a:solidFill>
                <a:latin typeface="Montserrat"/>
                <a:ea typeface="Montserrat"/>
                <a:cs typeface="Montserrat"/>
                <a:sym typeface="Montserrat"/>
              </a:rPr>
              <a:t>but</a:t>
            </a:r>
            <a:r>
              <a:rPr b="0" i="0" lang="en-GB" sz="800" u="none" cap="none" strike="noStrike">
                <a:solidFill>
                  <a:srgbClr val="434343"/>
                </a:solidFill>
                <a:latin typeface="Montserrat"/>
                <a:ea typeface="Montserrat"/>
                <a:cs typeface="Montserrat"/>
                <a:sym typeface="Montserrat"/>
              </a:rPr>
              <a:t> she believes everyone has the right to choose</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sng" cap="none" strike="noStrike">
                <a:solidFill>
                  <a:srgbClr val="434343"/>
                </a:solidFill>
                <a:latin typeface="Montserrat"/>
                <a:ea typeface="Montserrat"/>
                <a:cs typeface="Montserrat"/>
                <a:sym typeface="Montserrat"/>
              </a:rPr>
              <a:t>Does not want</a:t>
            </a:r>
            <a:r>
              <a:rPr b="0" i="0" lang="en-GB" sz="800" u="none" cap="none" strike="noStrike">
                <a:solidFill>
                  <a:srgbClr val="434343"/>
                </a:solidFill>
                <a:latin typeface="Montserrat"/>
                <a:ea typeface="Montserrat"/>
                <a:cs typeface="Montserrat"/>
                <a:sym typeface="Montserrat"/>
              </a:rPr>
              <a:t> to alienate clients or have awkward social interactions</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Doesn’t want to be targeted by anti-vaxxers</a:t>
            </a:r>
            <a:endParaRPr sz="800">
              <a:solidFill>
                <a:srgbClr val="434343"/>
              </a:solidFill>
              <a:latin typeface="Montserrat"/>
              <a:ea typeface="Montserrat"/>
              <a:cs typeface="Montserrat"/>
              <a:sym typeface="Montserrat"/>
            </a:endParaRPr>
          </a:p>
        </p:txBody>
      </p:sp>
      <p:sp>
        <p:nvSpPr>
          <p:cNvPr id="577" name="Google Shape;577;p71"/>
          <p:cNvSpPr txBox="1"/>
          <p:nvPr/>
        </p:nvSpPr>
        <p:spPr>
          <a:xfrm>
            <a:off x="2922409" y="2758583"/>
            <a:ext cx="2595300" cy="638700"/>
          </a:xfrm>
          <a:prstGeom prst="rect">
            <a:avLst/>
          </a:prstGeom>
          <a:noFill/>
          <a:ln>
            <a:noFill/>
          </a:ln>
        </p:spPr>
        <p:txBody>
          <a:bodyPr anchorCtr="0" anchor="t" bIns="75575" lIns="75575" spcFirstLastPara="1" rIns="75575" wrap="square" tIns="75575">
            <a:noAutofit/>
          </a:bodyPr>
          <a:lstStyle/>
          <a:p>
            <a:pPr indent="-165100" lvl="0" marL="304800" marR="0" rtl="0" algn="l">
              <a:lnSpc>
                <a:spcPct val="115000"/>
              </a:lnSpc>
              <a:spcBef>
                <a:spcPts val="5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Care / harm</a:t>
            </a:r>
            <a:endParaRPr sz="1200"/>
          </a:p>
          <a:p>
            <a:pPr indent="-165100" lvl="0" marL="304800" marR="0" rtl="0" algn="l">
              <a:lnSpc>
                <a:spcPct val="115000"/>
              </a:lnSpc>
              <a:spcBef>
                <a:spcPts val="5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Purity / degradation</a:t>
            </a:r>
            <a:endParaRPr sz="1200"/>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Liberty / oppression</a:t>
            </a:r>
            <a:endParaRPr sz="1200"/>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Authority / subversion</a:t>
            </a:r>
            <a:endParaRPr sz="1200"/>
          </a:p>
          <a:p>
            <a:pPr indent="-114300" lvl="0" marL="304800" marR="0" rtl="0" algn="l">
              <a:lnSpc>
                <a:spcPct val="115000"/>
              </a:lnSpc>
              <a:spcBef>
                <a:spcPts val="500"/>
              </a:spcBef>
              <a:spcAft>
                <a:spcPts val="0"/>
              </a:spcAft>
              <a:buClr>
                <a:srgbClr val="434343"/>
              </a:buClr>
              <a:buSzPts val="800"/>
              <a:buFont typeface="Montserrat"/>
              <a:buNone/>
            </a:pPr>
            <a:r>
              <a:t/>
            </a:r>
            <a:endParaRPr b="0" i="0" sz="800" u="none" cap="none" strike="noStrike">
              <a:solidFill>
                <a:srgbClr val="434343"/>
              </a:solidFill>
              <a:latin typeface="Montserrat"/>
              <a:ea typeface="Montserrat"/>
              <a:cs typeface="Montserrat"/>
              <a:sym typeface="Montserrat"/>
            </a:endParaRPr>
          </a:p>
        </p:txBody>
      </p:sp>
      <p:sp>
        <p:nvSpPr>
          <p:cNvPr id="578" name="Google Shape;578;p71"/>
          <p:cNvSpPr txBox="1"/>
          <p:nvPr/>
        </p:nvSpPr>
        <p:spPr>
          <a:xfrm>
            <a:off x="5615273" y="2758583"/>
            <a:ext cx="28539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Health agencies; local health mandates and recommendations</a:t>
            </a:r>
            <a:endParaRPr sz="800">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Clients at her gym</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Peers – friends and family</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Fitness community, including Instagram influencers like Cory Boling</a:t>
            </a:r>
            <a:endParaRPr b="0" i="0" sz="800" u="none" cap="none" strike="noStrike">
              <a:solidFill>
                <a:srgbClr val="434343"/>
              </a:solidFill>
              <a:latin typeface="Montserrat"/>
              <a:ea typeface="Montserrat"/>
              <a:cs typeface="Montserrat"/>
              <a:sym typeface="Montserrat"/>
            </a:endParaRPr>
          </a:p>
        </p:txBody>
      </p:sp>
      <p:cxnSp>
        <p:nvCxnSpPr>
          <p:cNvPr id="579" name="Google Shape;579;p71"/>
          <p:cNvCxnSpPr/>
          <p:nvPr/>
        </p:nvCxnSpPr>
        <p:spPr>
          <a:xfrm>
            <a:off x="3140659" y="4153897"/>
            <a:ext cx="5550600" cy="0"/>
          </a:xfrm>
          <a:prstGeom prst="straightConnector1">
            <a:avLst/>
          </a:prstGeom>
          <a:noFill/>
          <a:ln cap="flat" cmpd="sng" w="38100">
            <a:solidFill>
              <a:srgbClr val="25AAE1"/>
            </a:solidFill>
            <a:prstDash val="solid"/>
            <a:round/>
            <a:headEnd len="sm" w="sm" type="none"/>
            <a:tailEnd len="sm" w="sm" type="none"/>
          </a:ln>
        </p:spPr>
      </p:cxnSp>
      <p:sp>
        <p:nvSpPr>
          <p:cNvPr id="580" name="Google Shape;580;p71"/>
          <p:cNvSpPr txBox="1"/>
          <p:nvPr>
            <p:ph idx="4294967295" type="body"/>
          </p:nvPr>
        </p:nvSpPr>
        <p:spPr>
          <a:xfrm>
            <a:off x="310545" y="2980224"/>
            <a:ext cx="2384100" cy="341400"/>
          </a:xfrm>
          <a:prstGeom prst="rect">
            <a:avLst/>
          </a:prstGeom>
          <a:noFill/>
          <a:ln>
            <a:noFill/>
          </a:ln>
        </p:spPr>
        <p:txBody>
          <a:bodyPr anchorCtr="0" anchor="t" bIns="93500" lIns="93500" spcFirstLastPara="1" rIns="93500" wrap="square" tIns="93500">
            <a:noAutofit/>
          </a:bodyPr>
          <a:lstStyle/>
          <a:p>
            <a:pPr indent="0" lvl="0" marL="0" rtl="0" algn="l">
              <a:lnSpc>
                <a:spcPct val="115000"/>
              </a:lnSpc>
              <a:spcBef>
                <a:spcPts val="0"/>
              </a:spcBef>
              <a:spcAft>
                <a:spcPts val="0"/>
              </a:spcAft>
              <a:buSzPts val="1800"/>
              <a:buNone/>
            </a:pPr>
            <a:r>
              <a:rPr i="1" lang="en-GB" sz="800">
                <a:solidFill>
                  <a:srgbClr val="FFFFFF"/>
                </a:solidFill>
                <a:latin typeface="Montserrat"/>
                <a:ea typeface="Montserrat"/>
                <a:cs typeface="Montserrat"/>
                <a:sym typeface="Montserrat"/>
              </a:rPr>
              <a:t>Location? Profession? Education? Family? Age? Income? </a:t>
            </a:r>
            <a:endParaRPr i="1" sz="800">
              <a:solidFill>
                <a:srgbClr val="FFFFFF"/>
              </a:solidFill>
              <a:latin typeface="Montserrat"/>
              <a:ea typeface="Montserrat"/>
              <a:cs typeface="Montserrat"/>
              <a:sym typeface="Montserrat"/>
            </a:endParaRPr>
          </a:p>
        </p:txBody>
      </p:sp>
      <p:pic>
        <p:nvPicPr>
          <p:cNvPr id="581" name="Google Shape;581;p71"/>
          <p:cNvPicPr preferRelativeResize="0"/>
          <p:nvPr/>
        </p:nvPicPr>
        <p:blipFill rotWithShape="1">
          <a:blip r:embed="rId4">
            <a:alphaModFix/>
          </a:blip>
          <a:srcRect b="0" l="0" r="0" t="0"/>
          <a:stretch/>
        </p:blipFill>
        <p:spPr>
          <a:xfrm>
            <a:off x="489501" y="1199126"/>
            <a:ext cx="1330695" cy="1337186"/>
          </a:xfrm>
          <a:prstGeom prst="rect">
            <a:avLst/>
          </a:prstGeom>
          <a:noFill/>
          <a:ln>
            <a:noFill/>
          </a:ln>
        </p:spPr>
      </p:pic>
      <p:pic>
        <p:nvPicPr>
          <p:cNvPr id="582" name="Google Shape;582;p71"/>
          <p:cNvPicPr preferRelativeResize="0"/>
          <p:nvPr/>
        </p:nvPicPr>
        <p:blipFill rotWithShape="1">
          <a:blip r:embed="rId5">
            <a:alphaModFix/>
          </a:blip>
          <a:srcRect b="0" l="0" r="0" t="0"/>
          <a:stretch/>
        </p:blipFill>
        <p:spPr>
          <a:xfrm>
            <a:off x="96110" y="4835910"/>
            <a:ext cx="433625" cy="225101"/>
          </a:xfrm>
          <a:prstGeom prst="rect">
            <a:avLst/>
          </a:prstGeom>
          <a:noFill/>
          <a:ln>
            <a:noFill/>
          </a:ln>
        </p:spPr>
      </p:pic>
      <p:sp>
        <p:nvSpPr>
          <p:cNvPr id="583" name="Google Shape;583;p71"/>
          <p:cNvSpPr/>
          <p:nvPr/>
        </p:nvSpPr>
        <p:spPr>
          <a:xfrm>
            <a:off x="3140659" y="2804856"/>
            <a:ext cx="534900" cy="1182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
        <p:nvSpPr>
          <p:cNvPr id="584" name="Google Shape;584;p71"/>
          <p:cNvSpPr/>
          <p:nvPr/>
        </p:nvSpPr>
        <p:spPr>
          <a:xfrm>
            <a:off x="3266795" y="3012105"/>
            <a:ext cx="534900" cy="858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
        <p:nvSpPr>
          <p:cNvPr id="585" name="Google Shape;585;p71"/>
          <p:cNvSpPr/>
          <p:nvPr/>
        </p:nvSpPr>
        <p:spPr>
          <a:xfrm>
            <a:off x="3212545" y="3090160"/>
            <a:ext cx="534900" cy="1077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
        <p:nvSpPr>
          <p:cNvPr id="586" name="Google Shape;586;p71"/>
          <p:cNvSpPr txBox="1"/>
          <p:nvPr/>
        </p:nvSpPr>
        <p:spPr>
          <a:xfrm>
            <a:off x="2988250" y="4207225"/>
            <a:ext cx="5592000" cy="874200"/>
          </a:xfrm>
          <a:prstGeom prst="rect">
            <a:avLst/>
          </a:prstGeom>
          <a:noFill/>
          <a:ln>
            <a:noFill/>
          </a:ln>
        </p:spPr>
        <p:txBody>
          <a:bodyPr anchorCtr="0" anchor="t" bIns="91425" lIns="91425" spcFirstLastPara="1" rIns="91425" wrap="square" tIns="91425">
            <a:spAutoFit/>
          </a:bodyPr>
          <a:lstStyle/>
          <a:p>
            <a:pPr indent="-165100" lvl="0" marL="30480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Being healthy means staying COVID free [showing a safe work environment]</a:t>
            </a:r>
            <a:endParaRPr sz="1200">
              <a:solidFill>
                <a:schemeClr val="dk1"/>
              </a:solidFill>
            </a:endParaRPr>
          </a:p>
          <a:p>
            <a:pPr indent="-165100" lvl="0" marL="30480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We’re with [business influencer]</a:t>
            </a:r>
            <a:endParaRPr sz="800">
              <a:solidFill>
                <a:srgbClr val="434343"/>
              </a:solidFill>
              <a:latin typeface="Montserrat"/>
              <a:ea typeface="Montserrat"/>
              <a:cs typeface="Montserrat"/>
              <a:sym typeface="Montserrat"/>
            </a:endParaRPr>
          </a:p>
          <a:p>
            <a:pPr indent="-165100" lvl="0" marL="30480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Choosing to get vaccinated is </a:t>
            </a:r>
            <a:r>
              <a:rPr i="1" lang="en-GB" sz="800">
                <a:solidFill>
                  <a:srgbClr val="434343"/>
                </a:solidFill>
                <a:latin typeface="Montserrat"/>
                <a:ea typeface="Montserrat"/>
                <a:cs typeface="Montserrat"/>
                <a:sym typeface="Montserrat"/>
              </a:rPr>
              <a:t>your</a:t>
            </a:r>
            <a:r>
              <a:rPr lang="en-GB" sz="800">
                <a:solidFill>
                  <a:srgbClr val="434343"/>
                </a:solidFill>
                <a:latin typeface="Montserrat"/>
                <a:ea typeface="Montserrat"/>
                <a:cs typeface="Montserrat"/>
                <a:sym typeface="Montserrat"/>
              </a:rPr>
              <a:t> personal choice. Requiring proof of vaccination to protect customers and staff is </a:t>
            </a:r>
            <a:r>
              <a:rPr i="1" lang="en-GB" sz="800">
                <a:solidFill>
                  <a:srgbClr val="434343"/>
                </a:solidFill>
                <a:latin typeface="Montserrat"/>
                <a:ea typeface="Montserrat"/>
                <a:cs typeface="Montserrat"/>
                <a:sym typeface="Montserrat"/>
              </a:rPr>
              <a:t>mine</a:t>
            </a:r>
            <a:r>
              <a:rPr lang="en-GB" sz="800">
                <a:solidFill>
                  <a:srgbClr val="434343"/>
                </a:solidFill>
                <a:latin typeface="Montserrat"/>
                <a:ea typeface="Montserrat"/>
                <a:cs typeface="Montserrat"/>
                <a:sym typeface="Montserrat"/>
              </a:rPr>
              <a:t>. [Local business influencer] </a:t>
            </a:r>
            <a:endParaRPr sz="1200">
              <a:solidFill>
                <a:schemeClr val="dk1"/>
              </a:solidFill>
            </a:endParaRPr>
          </a:p>
          <a:p>
            <a:pPr indent="-165100" lvl="0" marL="30480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My business, my choice [Local small business campaign]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p72"/>
          <p:cNvSpPr txBox="1"/>
          <p:nvPr>
            <p:ph type="ctrTitle"/>
          </p:nvPr>
        </p:nvSpPr>
        <p:spPr>
          <a:xfrm>
            <a:off x="311708" y="744575"/>
            <a:ext cx="8520600" cy="2052600"/>
          </a:xfrm>
          <a:prstGeom prst="rect">
            <a:avLst/>
          </a:prstGeom>
        </p:spPr>
        <p:txBody>
          <a:bodyPr anchorCtr="0" anchor="b" bIns="93500" lIns="93500" spcFirstLastPara="1" rIns="93500" wrap="square" tIns="93500">
            <a:normAutofit/>
          </a:bodyPr>
          <a:lstStyle/>
          <a:p>
            <a:pPr indent="0" lvl="0" marL="0" rtl="0" algn="ctr">
              <a:spcBef>
                <a:spcPts val="0"/>
              </a:spcBef>
              <a:spcAft>
                <a:spcPts val="0"/>
              </a:spcAft>
              <a:buNone/>
            </a:pPr>
            <a:r>
              <a:t/>
            </a:r>
            <a:endParaRPr/>
          </a:p>
        </p:txBody>
      </p:sp>
      <p:sp>
        <p:nvSpPr>
          <p:cNvPr id="592" name="Google Shape;592;p72"/>
          <p:cNvSpPr txBox="1"/>
          <p:nvPr>
            <p:ph idx="1" type="subTitle"/>
          </p:nvPr>
        </p:nvSpPr>
        <p:spPr>
          <a:xfrm>
            <a:off x="311700" y="2834125"/>
            <a:ext cx="8520600" cy="792600"/>
          </a:xfrm>
          <a:prstGeom prst="rect">
            <a:avLst/>
          </a:prstGeom>
        </p:spPr>
        <p:txBody>
          <a:bodyPr anchorCtr="0" anchor="t" bIns="93500" lIns="93500" spcFirstLastPara="1" rIns="93500" wrap="square" tIns="93500">
            <a:normAutofit/>
          </a:bodyPr>
          <a:lstStyle/>
          <a:p>
            <a:pPr indent="0" lvl="0" marL="0" rtl="0" algn="ctr">
              <a:spcBef>
                <a:spcPts val="0"/>
              </a:spcBef>
              <a:spcAft>
                <a:spcPts val="0"/>
              </a:spcAft>
              <a:buNone/>
            </a:pPr>
            <a:r>
              <a:t/>
            </a:r>
            <a:endParaRPr/>
          </a:p>
        </p:txBody>
      </p:sp>
      <p:pic>
        <p:nvPicPr>
          <p:cNvPr id="593" name="Google Shape;593;p72"/>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6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p:txBody>
      </p:sp>
      <p:sp>
        <p:nvSpPr>
          <p:cNvPr id="415" name="Google Shape;415;p6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416" name="Google Shape;416;p62"/>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0EC"/>
        </a:solidFill>
      </p:bgPr>
    </p:bg>
    <p:spTree>
      <p:nvGrpSpPr>
        <p:cNvPr id="420" name="Shape 420"/>
        <p:cNvGrpSpPr/>
        <p:nvPr/>
      </p:nvGrpSpPr>
      <p:grpSpPr>
        <a:xfrm>
          <a:off x="0" y="0"/>
          <a:ext cx="0" cy="0"/>
          <a:chOff x="0" y="0"/>
          <a:chExt cx="0" cy="0"/>
        </a:xfrm>
      </p:grpSpPr>
      <p:sp>
        <p:nvSpPr>
          <p:cNvPr id="421" name="Google Shape;421;p63"/>
          <p:cNvSpPr/>
          <p:nvPr/>
        </p:nvSpPr>
        <p:spPr>
          <a:xfrm>
            <a:off x="3623025" y="1452175"/>
            <a:ext cx="3838200" cy="2278500"/>
          </a:xfrm>
          <a:prstGeom prst="roundRect">
            <a:avLst>
              <a:gd fmla="val 16667"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63"/>
          <p:cNvSpPr/>
          <p:nvPr/>
        </p:nvSpPr>
        <p:spPr>
          <a:xfrm>
            <a:off x="3470625" y="1299775"/>
            <a:ext cx="3935700" cy="2380500"/>
          </a:xfrm>
          <a:prstGeom prst="roundRect">
            <a:avLst>
              <a:gd fmla="val 16667" name="adj"/>
            </a:avLst>
          </a:prstGeom>
          <a:solidFill>
            <a:srgbClr val="25AAE1"/>
          </a:solidFill>
          <a:ln cap="flat" cmpd="sng" w="9525">
            <a:solidFill>
              <a:srgbClr val="25AA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3" name="Google Shape;423;p63"/>
          <p:cNvPicPr preferRelativeResize="0"/>
          <p:nvPr/>
        </p:nvPicPr>
        <p:blipFill>
          <a:blip r:embed="rId3">
            <a:alphaModFix/>
          </a:blip>
          <a:stretch>
            <a:fillRect/>
          </a:stretch>
        </p:blipFill>
        <p:spPr>
          <a:xfrm>
            <a:off x="0" y="0"/>
            <a:ext cx="2057400" cy="5143500"/>
          </a:xfrm>
          <a:prstGeom prst="rect">
            <a:avLst/>
          </a:prstGeom>
          <a:noFill/>
          <a:ln>
            <a:noFill/>
          </a:ln>
        </p:spPr>
      </p:pic>
      <p:sp>
        <p:nvSpPr>
          <p:cNvPr id="424" name="Google Shape;424;p63"/>
          <p:cNvSpPr txBox="1"/>
          <p:nvPr/>
        </p:nvSpPr>
        <p:spPr>
          <a:xfrm>
            <a:off x="3876500" y="1628125"/>
            <a:ext cx="2626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Open Sans SemiBold"/>
                <a:ea typeface="Open Sans SemiBold"/>
                <a:cs typeface="Open Sans SemiBold"/>
                <a:sym typeface="Open Sans SemiBold"/>
              </a:rPr>
              <a:t>01 VACCINE MESSAGING</a:t>
            </a:r>
            <a:endParaRPr>
              <a:solidFill>
                <a:schemeClr val="lt1"/>
              </a:solidFill>
              <a:latin typeface="Open Sans SemiBold"/>
              <a:ea typeface="Open Sans SemiBold"/>
              <a:cs typeface="Open Sans SemiBold"/>
              <a:sym typeface="Open Sans SemiBold"/>
            </a:endParaRPr>
          </a:p>
        </p:txBody>
      </p:sp>
      <p:sp>
        <p:nvSpPr>
          <p:cNvPr id="425" name="Google Shape;425;p63"/>
          <p:cNvSpPr txBox="1"/>
          <p:nvPr/>
        </p:nvSpPr>
        <p:spPr>
          <a:xfrm>
            <a:off x="3876500" y="2026225"/>
            <a:ext cx="33429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chemeClr val="lt1"/>
                </a:solidFill>
                <a:latin typeface="Montserrat"/>
                <a:ea typeface="Montserrat"/>
                <a:cs typeface="Montserrat"/>
                <a:sym typeface="Montserrat"/>
              </a:rPr>
              <a:t>In this 90-minute, hands-on workshop, you’ll practice adapting vaccine messaging best practices for your own work. At the end of the session, you’ll have messages you can use in social media posts and campaigns.</a:t>
            </a:r>
            <a:endParaRPr sz="1200">
              <a:solidFill>
                <a:schemeClr val="lt1"/>
              </a:solidFill>
              <a:latin typeface="Montserrat"/>
              <a:ea typeface="Montserrat"/>
              <a:cs typeface="Montserrat"/>
              <a:sym typeface="Montserrat"/>
            </a:endParaRPr>
          </a:p>
        </p:txBody>
      </p:sp>
      <p:cxnSp>
        <p:nvCxnSpPr>
          <p:cNvPr id="426" name="Google Shape;426;p63"/>
          <p:cNvCxnSpPr>
            <a:endCxn id="422" idx="1"/>
          </p:cNvCxnSpPr>
          <p:nvPr/>
        </p:nvCxnSpPr>
        <p:spPr>
          <a:xfrm>
            <a:off x="1856025" y="1299625"/>
            <a:ext cx="1614600" cy="11904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64"/>
          <p:cNvPicPr preferRelativeResize="0"/>
          <p:nvPr/>
        </p:nvPicPr>
        <p:blipFill rotWithShape="1">
          <a:blip r:embed="rId3">
            <a:alphaModFix/>
          </a:blip>
          <a:srcRect b="0" l="0" r="0" t="0"/>
          <a:stretch/>
        </p:blipFill>
        <p:spPr>
          <a:xfrm>
            <a:off x="0" y="0"/>
            <a:ext cx="9144000"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pic>
        <p:nvPicPr>
          <p:cNvPr id="436" name="Google Shape;436;p65"/>
          <p:cNvPicPr preferRelativeResize="0"/>
          <p:nvPr/>
        </p:nvPicPr>
        <p:blipFill>
          <a:blip r:embed="rId3">
            <a:alphaModFix/>
          </a:blip>
          <a:stretch>
            <a:fillRect/>
          </a:stretch>
        </p:blipFill>
        <p:spPr>
          <a:xfrm>
            <a:off x="733350" y="0"/>
            <a:ext cx="7158893" cy="5143501"/>
          </a:xfrm>
          <a:prstGeom prst="rect">
            <a:avLst/>
          </a:prstGeom>
          <a:noFill/>
          <a:ln>
            <a:noFill/>
          </a:ln>
        </p:spPr>
      </p:pic>
      <p:sp>
        <p:nvSpPr>
          <p:cNvPr id="437" name="Google Shape;437;p65"/>
          <p:cNvSpPr/>
          <p:nvPr/>
        </p:nvSpPr>
        <p:spPr>
          <a:xfrm>
            <a:off x="0" y="0"/>
            <a:ext cx="2208600" cy="576300"/>
          </a:xfrm>
          <a:prstGeom prst="rect">
            <a:avLst/>
          </a:prstGeom>
          <a:solidFill>
            <a:srgbClr val="25AAE1"/>
          </a:solidFill>
          <a:ln cap="flat" cmpd="sng" w="9525">
            <a:solidFill>
              <a:srgbClr val="25AA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65"/>
          <p:cNvSpPr txBox="1"/>
          <p:nvPr/>
        </p:nvSpPr>
        <p:spPr>
          <a:xfrm>
            <a:off x="83400" y="109675"/>
            <a:ext cx="2626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Open Sans SemiBold"/>
                <a:ea typeface="Open Sans SemiBold"/>
                <a:cs typeface="Open Sans SemiBold"/>
                <a:sym typeface="Open Sans SemiBold"/>
              </a:rPr>
              <a:t>AUDIENCE RESEARCH</a:t>
            </a:r>
            <a:endParaRPr>
              <a:solidFill>
                <a:schemeClr val="lt1"/>
              </a:solidFill>
              <a:latin typeface="Open Sans SemiBold"/>
              <a:ea typeface="Open Sans SemiBold"/>
              <a:cs typeface="Open Sans SemiBold"/>
              <a:sym typeface="Open Sans SemiBo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pic>
        <p:nvPicPr>
          <p:cNvPr id="443" name="Google Shape;443;p66"/>
          <p:cNvPicPr preferRelativeResize="0"/>
          <p:nvPr/>
        </p:nvPicPr>
        <p:blipFill>
          <a:blip r:embed="rId3">
            <a:alphaModFix/>
          </a:blip>
          <a:stretch>
            <a:fillRect/>
          </a:stretch>
        </p:blipFill>
        <p:spPr>
          <a:xfrm>
            <a:off x="152400" y="152400"/>
            <a:ext cx="8674401" cy="48386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7"/>
          <p:cNvSpPr/>
          <p:nvPr/>
        </p:nvSpPr>
        <p:spPr>
          <a:xfrm>
            <a:off x="0" y="50"/>
            <a:ext cx="2764800" cy="51435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9" name="Google Shape;449;p67"/>
          <p:cNvSpPr/>
          <p:nvPr/>
        </p:nvSpPr>
        <p:spPr>
          <a:xfrm>
            <a:off x="5817614" y="249254"/>
            <a:ext cx="2856300" cy="7080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0" name="Google Shape;450;p67"/>
          <p:cNvSpPr/>
          <p:nvPr/>
        </p:nvSpPr>
        <p:spPr>
          <a:xfrm>
            <a:off x="3140650" y="2064600"/>
            <a:ext cx="2270700" cy="6063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1" name="Google Shape;451;p67"/>
          <p:cNvSpPr/>
          <p:nvPr/>
        </p:nvSpPr>
        <p:spPr>
          <a:xfrm>
            <a:off x="3114886" y="280522"/>
            <a:ext cx="2300700" cy="4149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2" name="Google Shape;452;p67"/>
          <p:cNvSpPr/>
          <p:nvPr/>
        </p:nvSpPr>
        <p:spPr>
          <a:xfrm>
            <a:off x="3140659" y="3617074"/>
            <a:ext cx="5535600" cy="5367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3" name="Google Shape;453;p67"/>
          <p:cNvSpPr/>
          <p:nvPr/>
        </p:nvSpPr>
        <p:spPr>
          <a:xfrm>
            <a:off x="0" y="1809050"/>
            <a:ext cx="2764800" cy="3334500"/>
          </a:xfrm>
          <a:prstGeom prst="rect">
            <a:avLst/>
          </a:prstGeom>
          <a:solidFill>
            <a:srgbClr val="25AAE1"/>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54" name="Google Shape;454;p67"/>
          <p:cNvSpPr txBox="1"/>
          <p:nvPr>
            <p:ph idx="4294967295" type="body"/>
          </p:nvPr>
        </p:nvSpPr>
        <p:spPr>
          <a:xfrm>
            <a:off x="310545" y="2597460"/>
            <a:ext cx="2101800" cy="458400"/>
          </a:xfrm>
          <a:prstGeom prst="rect">
            <a:avLst/>
          </a:prstGeom>
          <a:noFill/>
          <a:ln>
            <a:noFill/>
          </a:ln>
        </p:spPr>
        <p:txBody>
          <a:bodyPr anchorCtr="0" anchor="t" bIns="93500" lIns="93500" spcFirstLastPara="1" rIns="93500" wrap="square" tIns="93500">
            <a:noAutofit/>
          </a:bodyPr>
          <a:lstStyle/>
          <a:p>
            <a:pPr indent="0" lvl="0" marL="0" rtl="0" algn="l">
              <a:lnSpc>
                <a:spcPct val="100000"/>
              </a:lnSpc>
              <a:spcBef>
                <a:spcPts val="0"/>
              </a:spcBef>
              <a:spcAft>
                <a:spcPts val="0"/>
              </a:spcAft>
              <a:buSzPts val="1800"/>
              <a:buNone/>
            </a:pPr>
            <a:r>
              <a:rPr b="1" lang="en-GB" sz="1300">
                <a:solidFill>
                  <a:srgbClr val="FFFFFF"/>
                </a:solidFill>
                <a:latin typeface="Bree Serif"/>
                <a:ea typeface="Bree Serif"/>
                <a:cs typeface="Bree Serif"/>
                <a:sym typeface="Bree Serif"/>
              </a:rPr>
              <a:t>A mom with a demanding business</a:t>
            </a:r>
            <a:endParaRPr i="1" sz="800">
              <a:solidFill>
                <a:srgbClr val="FFFFFF"/>
              </a:solidFill>
              <a:latin typeface="Montserrat"/>
              <a:ea typeface="Montserrat"/>
              <a:cs typeface="Montserrat"/>
              <a:sym typeface="Montserrat"/>
            </a:endParaRPr>
          </a:p>
        </p:txBody>
      </p:sp>
      <p:cxnSp>
        <p:nvCxnSpPr>
          <p:cNvPr id="455" name="Google Shape;455;p67"/>
          <p:cNvCxnSpPr/>
          <p:nvPr/>
        </p:nvCxnSpPr>
        <p:spPr>
          <a:xfrm>
            <a:off x="406955" y="3397252"/>
            <a:ext cx="1688700" cy="0"/>
          </a:xfrm>
          <a:prstGeom prst="straightConnector1">
            <a:avLst/>
          </a:prstGeom>
          <a:noFill/>
          <a:ln cap="flat" cmpd="sng" w="38100">
            <a:solidFill>
              <a:srgbClr val="FFFFFF"/>
            </a:solidFill>
            <a:prstDash val="solid"/>
            <a:round/>
            <a:headEnd len="sm" w="sm" type="none"/>
            <a:tailEnd len="sm" w="sm" type="none"/>
          </a:ln>
        </p:spPr>
      </p:cxnSp>
      <p:sp>
        <p:nvSpPr>
          <p:cNvPr id="456" name="Google Shape;456;p67"/>
          <p:cNvSpPr txBox="1"/>
          <p:nvPr/>
        </p:nvSpPr>
        <p:spPr>
          <a:xfrm>
            <a:off x="216455" y="3472809"/>
            <a:ext cx="1939500" cy="1267200"/>
          </a:xfrm>
          <a:prstGeom prst="rect">
            <a:avLst/>
          </a:prstGeom>
          <a:noFill/>
          <a:ln>
            <a:noFill/>
          </a:ln>
        </p:spPr>
        <p:txBody>
          <a:bodyPr anchorCtr="0" anchor="t" bIns="75575" lIns="75575" spcFirstLastPara="1" rIns="75575" wrap="square" tIns="75575">
            <a:spAutoFit/>
          </a:bodyPr>
          <a:lstStyle/>
          <a:p>
            <a:pPr indent="-165100" lvl="0" marL="304800" marR="0" rtl="0" algn="l">
              <a:lnSpc>
                <a:spcPct val="115000"/>
              </a:lnSpc>
              <a:spcBef>
                <a:spcPts val="100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Seattle, WA</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Owner of a women’s gym called “Girl Boss”</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BSc, Kinesiology</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Mom of a 5-year old and a newborn</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Age 38</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$75,000 / year</a:t>
            </a:r>
            <a:endParaRPr b="0" i="0" sz="800" u="none" cap="none" strike="noStrike">
              <a:solidFill>
                <a:srgbClr val="FFFFFF"/>
              </a:solidFill>
              <a:latin typeface="Montserrat"/>
              <a:ea typeface="Montserrat"/>
              <a:cs typeface="Montserrat"/>
              <a:sym typeface="Montserrat"/>
            </a:endParaRPr>
          </a:p>
        </p:txBody>
      </p:sp>
      <p:sp>
        <p:nvSpPr>
          <p:cNvPr id="457" name="Google Shape;457;p67"/>
          <p:cNvSpPr txBox="1"/>
          <p:nvPr>
            <p:ph idx="4294967295" type="body"/>
          </p:nvPr>
        </p:nvSpPr>
        <p:spPr>
          <a:xfrm>
            <a:off x="3217341" y="3685963"/>
            <a:ext cx="58677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rtl="0" algn="l">
              <a:lnSpc>
                <a:spcPct val="115000"/>
              </a:lnSpc>
              <a:spcBef>
                <a:spcPts val="0"/>
              </a:spcBef>
              <a:spcAft>
                <a:spcPts val="0"/>
              </a:spcAft>
              <a:buSzPct val="125959"/>
              <a:buNone/>
            </a:pPr>
            <a:r>
              <a:rPr lang="en-GB" sz="1429">
                <a:solidFill>
                  <a:srgbClr val="434343"/>
                </a:solidFill>
                <a:latin typeface="Bree Serif"/>
                <a:ea typeface="Bree Serif"/>
                <a:cs typeface="Bree Serif"/>
                <a:sym typeface="Bree Serif"/>
              </a:rPr>
              <a:t>COVID Vaccine Messages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How can you frame the COVID vaccine so that it has the biggest impact on this persona?</a:t>
            </a:r>
            <a:endParaRPr i="1" sz="800">
              <a:solidFill>
                <a:srgbClr val="434343"/>
              </a:solidFill>
              <a:latin typeface="Montserrat"/>
              <a:ea typeface="Montserrat"/>
              <a:cs typeface="Montserrat"/>
              <a:sym typeface="Montserrat"/>
            </a:endParaRPr>
          </a:p>
        </p:txBody>
      </p:sp>
      <p:sp>
        <p:nvSpPr>
          <p:cNvPr id="458" name="Google Shape;458;p67"/>
          <p:cNvSpPr txBox="1"/>
          <p:nvPr>
            <p:ph idx="4294967295" type="body"/>
          </p:nvPr>
        </p:nvSpPr>
        <p:spPr>
          <a:xfrm>
            <a:off x="5909011" y="310467"/>
            <a:ext cx="2764800" cy="666000"/>
          </a:xfrm>
          <a:prstGeom prst="rect">
            <a:avLst/>
          </a:prstGeom>
          <a:noFill/>
          <a:ln>
            <a:noFill/>
          </a:ln>
        </p:spPr>
        <p:txBody>
          <a:bodyPr anchorCtr="0" anchor="t" bIns="93500" lIns="93500" spcFirstLastPara="1" rIns="93500" wrap="square" tIns="93500">
            <a:normAutofit fontScale="85000" lnSpcReduction="20000"/>
          </a:bodyPr>
          <a:lstStyle/>
          <a:p>
            <a:pPr indent="0" lvl="0" marL="0" rtl="0" algn="l">
              <a:lnSpc>
                <a:spcPct val="115000"/>
              </a:lnSpc>
              <a:spcBef>
                <a:spcPts val="0"/>
              </a:spcBef>
              <a:spcAft>
                <a:spcPts val="0"/>
              </a:spcAft>
              <a:buSzPct val="153846"/>
              <a:buNone/>
            </a:pPr>
            <a:r>
              <a:rPr lang="en-GB" sz="1300">
                <a:solidFill>
                  <a:srgbClr val="434343"/>
                </a:solidFill>
                <a:latin typeface="Bree Serif"/>
                <a:ea typeface="Bree Serif"/>
                <a:cs typeface="Bree Serif"/>
                <a:sym typeface="Bree Serif"/>
              </a:rPr>
              <a:t>Barriers / Beliefs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What does this person struggle with in relation to the COVID vaccine? What’s stopping them from supporting vaccination?</a:t>
            </a:r>
            <a:endParaRPr i="1" sz="800">
              <a:solidFill>
                <a:srgbClr val="434343"/>
              </a:solidFill>
              <a:latin typeface="Montserrat"/>
              <a:ea typeface="Montserrat"/>
              <a:cs typeface="Montserrat"/>
              <a:sym typeface="Montserrat"/>
            </a:endParaRPr>
          </a:p>
        </p:txBody>
      </p:sp>
      <p:cxnSp>
        <p:nvCxnSpPr>
          <p:cNvPr id="459" name="Google Shape;459;p67"/>
          <p:cNvCxnSpPr/>
          <p:nvPr/>
        </p:nvCxnSpPr>
        <p:spPr>
          <a:xfrm>
            <a:off x="5813068" y="971570"/>
            <a:ext cx="2857500" cy="0"/>
          </a:xfrm>
          <a:prstGeom prst="straightConnector1">
            <a:avLst/>
          </a:prstGeom>
          <a:noFill/>
          <a:ln cap="flat" cmpd="sng" w="38100">
            <a:solidFill>
              <a:srgbClr val="25AAE1"/>
            </a:solidFill>
            <a:prstDash val="solid"/>
            <a:round/>
            <a:headEnd len="sm" w="sm" type="none"/>
            <a:tailEnd len="sm" w="sm" type="none"/>
          </a:ln>
        </p:spPr>
      </p:cxnSp>
      <p:sp>
        <p:nvSpPr>
          <p:cNvPr id="460" name="Google Shape;460;p67"/>
          <p:cNvSpPr txBox="1"/>
          <p:nvPr>
            <p:ph idx="4294967295" type="title"/>
          </p:nvPr>
        </p:nvSpPr>
        <p:spPr>
          <a:xfrm>
            <a:off x="-91" y="205131"/>
            <a:ext cx="2764800" cy="496200"/>
          </a:xfrm>
          <a:prstGeom prst="rect">
            <a:avLst/>
          </a:prstGeom>
          <a:noFill/>
          <a:ln>
            <a:noFill/>
          </a:ln>
        </p:spPr>
        <p:txBody>
          <a:bodyPr anchorCtr="0" anchor="t" bIns="93500" lIns="93500" spcFirstLastPara="1" rIns="93500" wrap="square" tIns="93500">
            <a:noAutofit/>
          </a:bodyPr>
          <a:lstStyle/>
          <a:p>
            <a:pPr indent="0" lvl="0" marL="0" rtl="0" algn="ctr">
              <a:lnSpc>
                <a:spcPct val="115000"/>
              </a:lnSpc>
              <a:spcBef>
                <a:spcPts val="0"/>
              </a:spcBef>
              <a:spcAft>
                <a:spcPts val="0"/>
              </a:spcAft>
              <a:buSzPts val="800"/>
              <a:buNone/>
            </a:pPr>
            <a:r>
              <a:rPr b="1" lang="en-GB" sz="3100">
                <a:solidFill>
                  <a:srgbClr val="25AAE1"/>
                </a:solidFill>
                <a:latin typeface="Bree Serif"/>
                <a:ea typeface="Bree Serif"/>
                <a:cs typeface="Bree Serif"/>
                <a:sym typeface="Bree Serif"/>
              </a:rPr>
              <a:t>Fitness Fiona</a:t>
            </a:r>
            <a:endParaRPr b="1" sz="3100">
              <a:solidFill>
                <a:srgbClr val="25AAE1"/>
              </a:solidFill>
              <a:latin typeface="Bree Serif"/>
              <a:ea typeface="Bree Serif"/>
              <a:cs typeface="Bree Serif"/>
              <a:sym typeface="Bree Serif"/>
            </a:endParaRPr>
          </a:p>
        </p:txBody>
      </p:sp>
      <p:sp>
        <p:nvSpPr>
          <p:cNvPr id="461" name="Google Shape;461;p67"/>
          <p:cNvSpPr txBox="1"/>
          <p:nvPr>
            <p:ph idx="4294967295" type="body"/>
          </p:nvPr>
        </p:nvSpPr>
        <p:spPr>
          <a:xfrm>
            <a:off x="3212534" y="251976"/>
            <a:ext cx="23052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rtl="0" algn="l">
              <a:lnSpc>
                <a:spcPct val="115000"/>
              </a:lnSpc>
              <a:spcBef>
                <a:spcPts val="0"/>
              </a:spcBef>
              <a:spcAft>
                <a:spcPts val="0"/>
              </a:spcAft>
              <a:buSzPct val="125959"/>
              <a:buNone/>
            </a:pPr>
            <a:r>
              <a:rPr lang="en-GB" sz="1429">
                <a:solidFill>
                  <a:srgbClr val="434343"/>
                </a:solidFill>
                <a:latin typeface="Bree Serif"/>
                <a:ea typeface="Bree Serif"/>
                <a:cs typeface="Bree Serif"/>
                <a:sym typeface="Bree Serif"/>
              </a:rPr>
              <a:t>Key Concerns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Related to COVID-19</a:t>
            </a:r>
            <a:endParaRPr i="1" sz="800">
              <a:solidFill>
                <a:srgbClr val="434343"/>
              </a:solidFill>
              <a:latin typeface="Montserrat"/>
              <a:ea typeface="Montserrat"/>
              <a:cs typeface="Montserrat"/>
              <a:sym typeface="Montserrat"/>
            </a:endParaRPr>
          </a:p>
        </p:txBody>
      </p:sp>
      <p:cxnSp>
        <p:nvCxnSpPr>
          <p:cNvPr id="462" name="Google Shape;462;p67"/>
          <p:cNvCxnSpPr/>
          <p:nvPr/>
        </p:nvCxnSpPr>
        <p:spPr>
          <a:xfrm>
            <a:off x="3110534" y="717717"/>
            <a:ext cx="2300700" cy="0"/>
          </a:xfrm>
          <a:prstGeom prst="straightConnector1">
            <a:avLst/>
          </a:prstGeom>
          <a:noFill/>
          <a:ln cap="flat" cmpd="sng" w="38100">
            <a:solidFill>
              <a:srgbClr val="25AAE1"/>
            </a:solidFill>
            <a:prstDash val="solid"/>
            <a:round/>
            <a:headEnd len="sm" w="sm" type="none"/>
            <a:tailEnd len="sm" w="sm" type="none"/>
          </a:ln>
        </p:spPr>
      </p:cxnSp>
      <p:sp>
        <p:nvSpPr>
          <p:cNvPr id="463" name="Google Shape;463;p67"/>
          <p:cNvSpPr txBox="1"/>
          <p:nvPr/>
        </p:nvSpPr>
        <p:spPr>
          <a:xfrm>
            <a:off x="2920045" y="790412"/>
            <a:ext cx="2597400" cy="638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100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Wants herself and her clients to stay healthy</a:t>
            </a:r>
            <a:endParaRPr sz="800">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Worried</a:t>
            </a:r>
            <a:r>
              <a:rPr b="0" i="0" lang="en-GB" sz="800" u="none" cap="none" strike="noStrike">
                <a:solidFill>
                  <a:srgbClr val="434343"/>
                </a:solidFill>
                <a:latin typeface="Montserrat"/>
                <a:ea typeface="Montserrat"/>
                <a:cs typeface="Montserrat"/>
                <a:sym typeface="Montserrat"/>
              </a:rPr>
              <a:t> her gym will be the location of an Omicron outbreak, causing negative PR</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1" lang="en-GB" sz="800">
                <a:solidFill>
                  <a:srgbClr val="434343"/>
                </a:solidFill>
                <a:latin typeface="Montserrat"/>
                <a:ea typeface="Montserrat"/>
                <a:cs typeface="Montserrat"/>
                <a:sym typeface="Montserrat"/>
              </a:rPr>
              <a:t>Wants to enforce a vaccination requirement, but is afraid of unhappy customers</a:t>
            </a:r>
            <a:endParaRPr b="1" sz="800">
              <a:solidFill>
                <a:srgbClr val="434343"/>
              </a:solidFill>
              <a:latin typeface="Montserrat"/>
              <a:ea typeface="Montserrat"/>
              <a:cs typeface="Montserrat"/>
              <a:sym typeface="Montserrat"/>
            </a:endParaRPr>
          </a:p>
        </p:txBody>
      </p:sp>
      <p:sp>
        <p:nvSpPr>
          <p:cNvPr id="464" name="Google Shape;464;p67"/>
          <p:cNvSpPr/>
          <p:nvPr/>
        </p:nvSpPr>
        <p:spPr>
          <a:xfrm>
            <a:off x="393954" y="845136"/>
            <a:ext cx="2058000" cy="1498200"/>
          </a:xfrm>
          <a:prstGeom prst="ellipse">
            <a:avLst/>
          </a:prstGeom>
          <a:solidFill>
            <a:srgbClr val="FFFFFF">
              <a:alpha val="2039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65" name="Google Shape;465;p67"/>
          <p:cNvSpPr txBox="1"/>
          <p:nvPr>
            <p:ph idx="4294967295" type="body"/>
          </p:nvPr>
        </p:nvSpPr>
        <p:spPr>
          <a:xfrm>
            <a:off x="3217341" y="2019792"/>
            <a:ext cx="2305200" cy="496200"/>
          </a:xfrm>
          <a:prstGeom prst="rect">
            <a:avLst/>
          </a:prstGeom>
          <a:noFill/>
          <a:ln>
            <a:noFill/>
          </a:ln>
        </p:spPr>
        <p:txBody>
          <a:bodyPr anchorCtr="0" anchor="t" bIns="93500" lIns="93500" spcFirstLastPara="1" rIns="93500" wrap="square" tIns="93500">
            <a:noAutofit/>
          </a:bodyPr>
          <a:lstStyle/>
          <a:p>
            <a:pPr indent="0" lvl="0" marL="0" rtl="0" algn="l">
              <a:lnSpc>
                <a:spcPct val="115000"/>
              </a:lnSpc>
              <a:spcBef>
                <a:spcPts val="0"/>
              </a:spcBef>
              <a:spcAft>
                <a:spcPts val="0"/>
              </a:spcAft>
              <a:buSzPts val="1800"/>
              <a:buNone/>
            </a:pPr>
            <a:r>
              <a:rPr lang="en-GB" sz="1200">
                <a:solidFill>
                  <a:srgbClr val="434343"/>
                </a:solidFill>
                <a:latin typeface="Bree Serif"/>
                <a:ea typeface="Bree Serif"/>
                <a:cs typeface="Bree Serif"/>
                <a:sym typeface="Bree Serif"/>
              </a:rPr>
              <a:t>Values</a:t>
            </a:r>
            <a:endParaRPr sz="1700"/>
          </a:p>
          <a:p>
            <a:pPr indent="0" lvl="0" marL="0" rtl="0" algn="l">
              <a:lnSpc>
                <a:spcPct val="115000"/>
              </a:lnSpc>
              <a:spcBef>
                <a:spcPts val="0"/>
              </a:spcBef>
              <a:spcAft>
                <a:spcPts val="0"/>
              </a:spcAft>
              <a:buSzPts val="1800"/>
              <a:buNone/>
            </a:pPr>
            <a:r>
              <a:rPr i="1" lang="en-GB" sz="800">
                <a:solidFill>
                  <a:srgbClr val="434343"/>
                </a:solidFill>
                <a:latin typeface="Montserrat"/>
                <a:ea typeface="Montserrat"/>
                <a:cs typeface="Montserrat"/>
                <a:sym typeface="Montserrat"/>
              </a:rPr>
              <a:t>Which values do they hold?</a:t>
            </a:r>
            <a:br>
              <a:rPr i="1" lang="en-GB" sz="800">
                <a:solidFill>
                  <a:srgbClr val="434343"/>
                </a:solidFill>
                <a:latin typeface="Montserrat"/>
                <a:ea typeface="Montserrat"/>
                <a:cs typeface="Montserrat"/>
                <a:sym typeface="Montserrat"/>
              </a:rPr>
            </a:br>
            <a:r>
              <a:rPr i="1" lang="en-GB" sz="700" u="sng">
                <a:solidFill>
                  <a:schemeClr val="hlink"/>
                </a:solidFill>
                <a:latin typeface="Montserrat"/>
                <a:ea typeface="Montserrat"/>
                <a:cs typeface="Montserrat"/>
                <a:sym typeface="Montserrat"/>
                <a:hlinkClick r:id="rId3"/>
              </a:rPr>
              <a:t>Values from Yale / UNICEF guide</a:t>
            </a:r>
            <a:endParaRPr i="1" sz="700">
              <a:solidFill>
                <a:srgbClr val="434343"/>
              </a:solidFill>
              <a:latin typeface="Montserrat"/>
              <a:ea typeface="Montserrat"/>
              <a:cs typeface="Montserrat"/>
              <a:sym typeface="Montserrat"/>
            </a:endParaRPr>
          </a:p>
        </p:txBody>
      </p:sp>
      <p:cxnSp>
        <p:nvCxnSpPr>
          <p:cNvPr id="466" name="Google Shape;466;p67"/>
          <p:cNvCxnSpPr/>
          <p:nvPr/>
        </p:nvCxnSpPr>
        <p:spPr>
          <a:xfrm>
            <a:off x="3140659" y="2670809"/>
            <a:ext cx="2275500" cy="0"/>
          </a:xfrm>
          <a:prstGeom prst="straightConnector1">
            <a:avLst/>
          </a:prstGeom>
          <a:noFill/>
          <a:ln cap="flat" cmpd="sng" w="38100">
            <a:solidFill>
              <a:srgbClr val="25AAE1"/>
            </a:solidFill>
            <a:prstDash val="solid"/>
            <a:round/>
            <a:headEnd len="sm" w="sm" type="none"/>
            <a:tailEnd len="sm" w="sm" type="none"/>
          </a:ln>
        </p:spPr>
      </p:cxnSp>
      <p:grpSp>
        <p:nvGrpSpPr>
          <p:cNvPr id="467" name="Google Shape;467;p67"/>
          <p:cNvGrpSpPr/>
          <p:nvPr/>
        </p:nvGrpSpPr>
        <p:grpSpPr>
          <a:xfrm>
            <a:off x="5815390" y="1930604"/>
            <a:ext cx="2860842" cy="740059"/>
            <a:chOff x="6396875" y="2166375"/>
            <a:chExt cx="3146895" cy="999000"/>
          </a:xfrm>
        </p:grpSpPr>
        <p:sp>
          <p:nvSpPr>
            <p:cNvPr id="468" name="Google Shape;468;p67"/>
            <p:cNvSpPr/>
            <p:nvPr/>
          </p:nvSpPr>
          <p:spPr>
            <a:xfrm>
              <a:off x="6401870" y="2166375"/>
              <a:ext cx="3141900" cy="9774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469" name="Google Shape;469;p67"/>
            <p:cNvCxnSpPr/>
            <p:nvPr/>
          </p:nvCxnSpPr>
          <p:spPr>
            <a:xfrm>
              <a:off x="6396875" y="3165375"/>
              <a:ext cx="3143100" cy="0"/>
            </a:xfrm>
            <a:prstGeom prst="straightConnector1">
              <a:avLst/>
            </a:prstGeom>
            <a:noFill/>
            <a:ln cap="flat" cmpd="sng" w="38100">
              <a:solidFill>
                <a:srgbClr val="25AAE1"/>
              </a:solidFill>
              <a:prstDash val="solid"/>
              <a:round/>
              <a:headEnd len="sm" w="sm" type="none"/>
              <a:tailEnd len="sm" w="sm" type="none"/>
            </a:ln>
          </p:spPr>
        </p:cxnSp>
      </p:grpSp>
      <p:sp>
        <p:nvSpPr>
          <p:cNvPr id="470" name="Google Shape;470;p67"/>
          <p:cNvSpPr txBox="1"/>
          <p:nvPr>
            <p:ph idx="4294967295" type="body"/>
          </p:nvPr>
        </p:nvSpPr>
        <p:spPr>
          <a:xfrm>
            <a:off x="5909011" y="1978180"/>
            <a:ext cx="2764800" cy="692700"/>
          </a:xfrm>
          <a:prstGeom prst="rect">
            <a:avLst/>
          </a:prstGeom>
          <a:noFill/>
          <a:ln>
            <a:noFill/>
          </a:ln>
        </p:spPr>
        <p:txBody>
          <a:bodyPr anchorCtr="0" anchor="t" bIns="93500" lIns="93500" spcFirstLastPara="1" rIns="93500" wrap="square" tIns="93500">
            <a:normAutofit/>
          </a:bodyPr>
          <a:lstStyle/>
          <a:p>
            <a:pPr indent="0" lvl="0" marL="0" rtl="0" algn="l">
              <a:lnSpc>
                <a:spcPct val="115000"/>
              </a:lnSpc>
              <a:spcBef>
                <a:spcPts val="0"/>
              </a:spcBef>
              <a:spcAft>
                <a:spcPts val="0"/>
              </a:spcAft>
              <a:buSzPts val="1800"/>
              <a:buNone/>
            </a:pPr>
            <a:r>
              <a:rPr lang="en-GB" sz="1200">
                <a:solidFill>
                  <a:srgbClr val="434343"/>
                </a:solidFill>
                <a:latin typeface="Bree Serif"/>
                <a:ea typeface="Bree Serif"/>
                <a:cs typeface="Bree Serif"/>
                <a:sym typeface="Bree Serif"/>
              </a:rPr>
              <a:t>Influenced by:</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Experts? Peers? Family? Online influencers?</a:t>
            </a:r>
            <a:endParaRPr i="1" sz="800">
              <a:solidFill>
                <a:srgbClr val="434343"/>
              </a:solidFill>
              <a:latin typeface="Montserrat"/>
              <a:ea typeface="Montserrat"/>
              <a:cs typeface="Montserrat"/>
              <a:sym typeface="Montserrat"/>
            </a:endParaRPr>
          </a:p>
        </p:txBody>
      </p:sp>
      <p:sp>
        <p:nvSpPr>
          <p:cNvPr id="471" name="Google Shape;471;p67"/>
          <p:cNvSpPr txBox="1"/>
          <p:nvPr/>
        </p:nvSpPr>
        <p:spPr>
          <a:xfrm>
            <a:off x="5612908" y="1042544"/>
            <a:ext cx="28563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She’s been vaccinated; </a:t>
            </a:r>
            <a:r>
              <a:rPr lang="en-GB" sz="800">
                <a:solidFill>
                  <a:srgbClr val="434343"/>
                </a:solidFill>
                <a:latin typeface="Montserrat"/>
                <a:ea typeface="Montserrat"/>
                <a:cs typeface="Montserrat"/>
                <a:sym typeface="Montserrat"/>
              </a:rPr>
              <a:t>but</a:t>
            </a:r>
            <a:r>
              <a:rPr b="0" i="0" lang="en-GB" sz="800" u="none" cap="none" strike="noStrike">
                <a:solidFill>
                  <a:srgbClr val="434343"/>
                </a:solidFill>
                <a:latin typeface="Montserrat"/>
                <a:ea typeface="Montserrat"/>
                <a:cs typeface="Montserrat"/>
                <a:sym typeface="Montserrat"/>
              </a:rPr>
              <a:t> she believes everyone has the right to choose</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sng" cap="none" strike="noStrike">
                <a:solidFill>
                  <a:srgbClr val="434343"/>
                </a:solidFill>
                <a:latin typeface="Montserrat"/>
                <a:ea typeface="Montserrat"/>
                <a:cs typeface="Montserrat"/>
                <a:sym typeface="Montserrat"/>
              </a:rPr>
              <a:t>Does not want</a:t>
            </a:r>
            <a:r>
              <a:rPr b="0" i="0" lang="en-GB" sz="800" u="none" cap="none" strike="noStrike">
                <a:solidFill>
                  <a:srgbClr val="434343"/>
                </a:solidFill>
                <a:latin typeface="Montserrat"/>
                <a:ea typeface="Montserrat"/>
                <a:cs typeface="Montserrat"/>
                <a:sym typeface="Montserrat"/>
              </a:rPr>
              <a:t> to alienate clients or have awkward social interactions</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Doesn’t want to be targeted by anti-vaxxers</a:t>
            </a:r>
            <a:endParaRPr sz="800">
              <a:solidFill>
                <a:srgbClr val="434343"/>
              </a:solidFill>
              <a:latin typeface="Montserrat"/>
              <a:ea typeface="Montserrat"/>
              <a:cs typeface="Montserrat"/>
              <a:sym typeface="Montserrat"/>
            </a:endParaRPr>
          </a:p>
        </p:txBody>
      </p:sp>
      <p:sp>
        <p:nvSpPr>
          <p:cNvPr id="472" name="Google Shape;472;p67"/>
          <p:cNvSpPr txBox="1"/>
          <p:nvPr/>
        </p:nvSpPr>
        <p:spPr>
          <a:xfrm>
            <a:off x="2922409" y="2758583"/>
            <a:ext cx="2595300" cy="638700"/>
          </a:xfrm>
          <a:prstGeom prst="rect">
            <a:avLst/>
          </a:prstGeom>
          <a:noFill/>
          <a:ln>
            <a:noFill/>
          </a:ln>
        </p:spPr>
        <p:txBody>
          <a:bodyPr anchorCtr="0" anchor="t" bIns="75575" lIns="75575" spcFirstLastPara="1" rIns="75575" wrap="square" tIns="75575">
            <a:noAutofit/>
          </a:bodyPr>
          <a:lstStyle/>
          <a:p>
            <a:pPr indent="-165100" lvl="0" marL="304800" marR="0" rtl="0" algn="l">
              <a:lnSpc>
                <a:spcPct val="115000"/>
              </a:lnSpc>
              <a:spcBef>
                <a:spcPts val="5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Care / harm</a:t>
            </a:r>
            <a:endParaRPr sz="1200"/>
          </a:p>
          <a:p>
            <a:pPr indent="-165100" lvl="0" marL="304800" marR="0" rtl="0" algn="l">
              <a:lnSpc>
                <a:spcPct val="115000"/>
              </a:lnSpc>
              <a:spcBef>
                <a:spcPts val="5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Purity / degradation</a:t>
            </a:r>
            <a:endParaRPr sz="1200"/>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Liberty / oppression</a:t>
            </a:r>
            <a:endParaRPr sz="1200"/>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Authority / subversion</a:t>
            </a:r>
            <a:endParaRPr sz="1200"/>
          </a:p>
          <a:p>
            <a:pPr indent="-114300" lvl="0" marL="304800" marR="0" rtl="0" algn="l">
              <a:lnSpc>
                <a:spcPct val="115000"/>
              </a:lnSpc>
              <a:spcBef>
                <a:spcPts val="500"/>
              </a:spcBef>
              <a:spcAft>
                <a:spcPts val="0"/>
              </a:spcAft>
              <a:buClr>
                <a:srgbClr val="434343"/>
              </a:buClr>
              <a:buSzPts val="800"/>
              <a:buFont typeface="Montserrat"/>
              <a:buNone/>
            </a:pPr>
            <a:r>
              <a:t/>
            </a:r>
            <a:endParaRPr b="0" i="0" sz="800" u="none" cap="none" strike="noStrike">
              <a:solidFill>
                <a:srgbClr val="434343"/>
              </a:solidFill>
              <a:latin typeface="Montserrat"/>
              <a:ea typeface="Montserrat"/>
              <a:cs typeface="Montserrat"/>
              <a:sym typeface="Montserrat"/>
            </a:endParaRPr>
          </a:p>
        </p:txBody>
      </p:sp>
      <p:sp>
        <p:nvSpPr>
          <p:cNvPr id="473" name="Google Shape;473;p67"/>
          <p:cNvSpPr txBox="1"/>
          <p:nvPr/>
        </p:nvSpPr>
        <p:spPr>
          <a:xfrm>
            <a:off x="5615273" y="2758583"/>
            <a:ext cx="28539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0"/>
              </a:spcBef>
              <a:spcAft>
                <a:spcPts val="0"/>
              </a:spcAft>
              <a:buClr>
                <a:srgbClr val="434343"/>
              </a:buClr>
              <a:buSzPts val="800"/>
              <a:buFont typeface="Montserrat"/>
              <a:buChar char="●"/>
            </a:pPr>
            <a:r>
              <a:rPr lang="en-GB" sz="800">
                <a:solidFill>
                  <a:srgbClr val="434343"/>
                </a:solidFill>
                <a:latin typeface="Montserrat"/>
                <a:ea typeface="Montserrat"/>
                <a:cs typeface="Montserrat"/>
                <a:sym typeface="Montserrat"/>
              </a:rPr>
              <a:t>Health agencies; local health mandates and recommendations</a:t>
            </a:r>
            <a:endParaRPr sz="800">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Clients at her gym</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Peers – friends and family</a:t>
            </a:r>
            <a:endParaRPr sz="1200"/>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Fitness community, including Instagram influencers like Cory Boling</a:t>
            </a:r>
            <a:endParaRPr b="0" i="0" sz="800" u="none" cap="none" strike="noStrike">
              <a:solidFill>
                <a:srgbClr val="434343"/>
              </a:solidFill>
              <a:latin typeface="Montserrat"/>
              <a:ea typeface="Montserrat"/>
              <a:cs typeface="Montserrat"/>
              <a:sym typeface="Montserrat"/>
            </a:endParaRPr>
          </a:p>
        </p:txBody>
      </p:sp>
      <p:cxnSp>
        <p:nvCxnSpPr>
          <p:cNvPr id="474" name="Google Shape;474;p67"/>
          <p:cNvCxnSpPr/>
          <p:nvPr/>
        </p:nvCxnSpPr>
        <p:spPr>
          <a:xfrm>
            <a:off x="3140659" y="4153897"/>
            <a:ext cx="5550600" cy="0"/>
          </a:xfrm>
          <a:prstGeom prst="straightConnector1">
            <a:avLst/>
          </a:prstGeom>
          <a:noFill/>
          <a:ln cap="flat" cmpd="sng" w="38100">
            <a:solidFill>
              <a:srgbClr val="25AAE1"/>
            </a:solidFill>
            <a:prstDash val="solid"/>
            <a:round/>
            <a:headEnd len="sm" w="sm" type="none"/>
            <a:tailEnd len="sm" w="sm" type="none"/>
          </a:ln>
        </p:spPr>
      </p:cxnSp>
      <p:sp>
        <p:nvSpPr>
          <p:cNvPr id="475" name="Google Shape;475;p67"/>
          <p:cNvSpPr txBox="1"/>
          <p:nvPr>
            <p:ph idx="4294967295" type="body"/>
          </p:nvPr>
        </p:nvSpPr>
        <p:spPr>
          <a:xfrm>
            <a:off x="310545" y="2980224"/>
            <a:ext cx="2384100" cy="341400"/>
          </a:xfrm>
          <a:prstGeom prst="rect">
            <a:avLst/>
          </a:prstGeom>
          <a:noFill/>
          <a:ln>
            <a:noFill/>
          </a:ln>
        </p:spPr>
        <p:txBody>
          <a:bodyPr anchorCtr="0" anchor="t" bIns="93500" lIns="93500" spcFirstLastPara="1" rIns="93500" wrap="square" tIns="93500">
            <a:noAutofit/>
          </a:bodyPr>
          <a:lstStyle/>
          <a:p>
            <a:pPr indent="0" lvl="0" marL="0" rtl="0" algn="l">
              <a:lnSpc>
                <a:spcPct val="115000"/>
              </a:lnSpc>
              <a:spcBef>
                <a:spcPts val="0"/>
              </a:spcBef>
              <a:spcAft>
                <a:spcPts val="0"/>
              </a:spcAft>
              <a:buSzPts val="1800"/>
              <a:buNone/>
            </a:pPr>
            <a:r>
              <a:rPr i="1" lang="en-GB" sz="800">
                <a:solidFill>
                  <a:srgbClr val="FFFFFF"/>
                </a:solidFill>
                <a:latin typeface="Montserrat"/>
                <a:ea typeface="Montserrat"/>
                <a:cs typeface="Montserrat"/>
                <a:sym typeface="Montserrat"/>
              </a:rPr>
              <a:t>Location? Profession? Education? Family? Age? Income? </a:t>
            </a:r>
            <a:endParaRPr i="1" sz="800">
              <a:solidFill>
                <a:srgbClr val="FFFFFF"/>
              </a:solidFill>
              <a:latin typeface="Montserrat"/>
              <a:ea typeface="Montserrat"/>
              <a:cs typeface="Montserrat"/>
              <a:sym typeface="Montserrat"/>
            </a:endParaRPr>
          </a:p>
        </p:txBody>
      </p:sp>
      <p:pic>
        <p:nvPicPr>
          <p:cNvPr id="476" name="Google Shape;476;p67"/>
          <p:cNvPicPr preferRelativeResize="0"/>
          <p:nvPr/>
        </p:nvPicPr>
        <p:blipFill rotWithShape="1">
          <a:blip r:embed="rId4">
            <a:alphaModFix/>
          </a:blip>
          <a:srcRect b="0" l="0" r="0" t="0"/>
          <a:stretch/>
        </p:blipFill>
        <p:spPr>
          <a:xfrm>
            <a:off x="489501" y="1199126"/>
            <a:ext cx="1330695" cy="1337186"/>
          </a:xfrm>
          <a:prstGeom prst="rect">
            <a:avLst/>
          </a:prstGeom>
          <a:noFill/>
          <a:ln>
            <a:noFill/>
          </a:ln>
        </p:spPr>
      </p:pic>
      <p:pic>
        <p:nvPicPr>
          <p:cNvPr id="477" name="Google Shape;477;p67"/>
          <p:cNvPicPr preferRelativeResize="0"/>
          <p:nvPr/>
        </p:nvPicPr>
        <p:blipFill rotWithShape="1">
          <a:blip r:embed="rId5">
            <a:alphaModFix/>
          </a:blip>
          <a:srcRect b="0" l="0" r="0" t="0"/>
          <a:stretch/>
        </p:blipFill>
        <p:spPr>
          <a:xfrm>
            <a:off x="96110" y="4835910"/>
            <a:ext cx="433625" cy="225101"/>
          </a:xfrm>
          <a:prstGeom prst="rect">
            <a:avLst/>
          </a:prstGeom>
          <a:noFill/>
          <a:ln>
            <a:noFill/>
          </a:ln>
        </p:spPr>
      </p:pic>
      <p:sp>
        <p:nvSpPr>
          <p:cNvPr id="478" name="Google Shape;478;p67"/>
          <p:cNvSpPr/>
          <p:nvPr/>
        </p:nvSpPr>
        <p:spPr>
          <a:xfrm>
            <a:off x="3140659" y="2804856"/>
            <a:ext cx="534900" cy="1182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
        <p:nvSpPr>
          <p:cNvPr id="479" name="Google Shape;479;p67"/>
          <p:cNvSpPr/>
          <p:nvPr/>
        </p:nvSpPr>
        <p:spPr>
          <a:xfrm>
            <a:off x="3266795" y="3012105"/>
            <a:ext cx="534900" cy="858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
        <p:nvSpPr>
          <p:cNvPr id="480" name="Google Shape;480;p67"/>
          <p:cNvSpPr/>
          <p:nvPr/>
        </p:nvSpPr>
        <p:spPr>
          <a:xfrm>
            <a:off x="3212545" y="3090160"/>
            <a:ext cx="534900" cy="107700"/>
          </a:xfrm>
          <a:prstGeom prst="ellipse">
            <a:avLst/>
          </a:prstGeom>
          <a:noFill/>
          <a:ln cap="flat" cmpd="sng" w="9525">
            <a:solidFill>
              <a:srgbClr val="25AAE1"/>
            </a:solidFill>
            <a:prstDash val="solid"/>
            <a:round/>
            <a:headEnd len="sm" w="sm" type="none"/>
            <a:tailEnd len="sm" w="sm" type="none"/>
          </a:ln>
        </p:spPr>
        <p:txBody>
          <a:bodyPr anchorCtr="0" anchor="ctr" bIns="37775" lIns="75575" spcFirstLastPara="1" rIns="75575" wrap="square" tIns="37775">
            <a:noAutofit/>
          </a:bodyPr>
          <a:lstStyle/>
          <a:p>
            <a:pPr indent="0" lvl="0" marL="0" marR="0" rtl="0" algn="ctr">
              <a:lnSpc>
                <a:spcPct val="100000"/>
              </a:lnSpc>
              <a:spcBef>
                <a:spcPts val="0"/>
              </a:spcBef>
              <a:spcAft>
                <a:spcPts val="0"/>
              </a:spcAft>
              <a:buNone/>
            </a:pPr>
            <a:r>
              <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8"/>
          <p:cNvSpPr/>
          <p:nvPr/>
        </p:nvSpPr>
        <p:spPr>
          <a:xfrm>
            <a:off x="0" y="50"/>
            <a:ext cx="2764800" cy="51435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86" name="Google Shape;486;p68"/>
          <p:cNvSpPr/>
          <p:nvPr/>
        </p:nvSpPr>
        <p:spPr>
          <a:xfrm>
            <a:off x="5817614" y="249254"/>
            <a:ext cx="2856300" cy="7080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87" name="Google Shape;487;p68"/>
          <p:cNvSpPr/>
          <p:nvPr/>
        </p:nvSpPr>
        <p:spPr>
          <a:xfrm>
            <a:off x="3140659" y="1930732"/>
            <a:ext cx="2270700" cy="7401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88" name="Google Shape;488;p68"/>
          <p:cNvSpPr/>
          <p:nvPr/>
        </p:nvSpPr>
        <p:spPr>
          <a:xfrm>
            <a:off x="3114886" y="254912"/>
            <a:ext cx="2300700" cy="6927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89" name="Google Shape;489;p68"/>
          <p:cNvSpPr/>
          <p:nvPr/>
        </p:nvSpPr>
        <p:spPr>
          <a:xfrm>
            <a:off x="3140659" y="3617074"/>
            <a:ext cx="5535600" cy="5367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90" name="Google Shape;490;p68"/>
          <p:cNvSpPr/>
          <p:nvPr/>
        </p:nvSpPr>
        <p:spPr>
          <a:xfrm>
            <a:off x="0" y="1809050"/>
            <a:ext cx="2764800" cy="3334500"/>
          </a:xfrm>
          <a:prstGeom prst="rect">
            <a:avLst/>
          </a:prstGeom>
          <a:solidFill>
            <a:srgbClr val="25AAE1"/>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91" name="Google Shape;491;p68"/>
          <p:cNvSpPr txBox="1"/>
          <p:nvPr>
            <p:ph idx="4294967295" type="body"/>
          </p:nvPr>
        </p:nvSpPr>
        <p:spPr>
          <a:xfrm>
            <a:off x="310545" y="2597460"/>
            <a:ext cx="2101800" cy="458400"/>
          </a:xfrm>
          <a:prstGeom prst="rect">
            <a:avLst/>
          </a:prstGeom>
          <a:noFill/>
          <a:ln>
            <a:noFill/>
          </a:ln>
        </p:spPr>
        <p:txBody>
          <a:bodyPr anchorCtr="0" anchor="t" bIns="93500" lIns="93500" spcFirstLastPara="1" rIns="93500" wrap="square" tIns="93500">
            <a:noAutofit/>
          </a:bodyPr>
          <a:lstStyle/>
          <a:p>
            <a:pPr indent="0" lvl="0" marL="0" rtl="0" algn="l">
              <a:lnSpc>
                <a:spcPct val="100000"/>
              </a:lnSpc>
              <a:spcBef>
                <a:spcPts val="0"/>
              </a:spcBef>
              <a:spcAft>
                <a:spcPts val="0"/>
              </a:spcAft>
              <a:buSzPts val="1800"/>
              <a:buNone/>
            </a:pPr>
            <a:r>
              <a:rPr b="1" lang="en-GB" sz="1300">
                <a:solidFill>
                  <a:srgbClr val="FFFFFF"/>
                </a:solidFill>
                <a:latin typeface="Bree Serif"/>
                <a:ea typeface="Bree Serif"/>
                <a:cs typeface="Bree Serif"/>
                <a:sym typeface="Bree Serif"/>
              </a:rPr>
              <a:t>Description</a:t>
            </a:r>
            <a:endParaRPr i="1" sz="800">
              <a:solidFill>
                <a:srgbClr val="FFFFFF"/>
              </a:solidFill>
              <a:latin typeface="Montserrat"/>
              <a:ea typeface="Montserrat"/>
              <a:cs typeface="Montserrat"/>
              <a:sym typeface="Montserrat"/>
            </a:endParaRPr>
          </a:p>
        </p:txBody>
      </p:sp>
      <p:cxnSp>
        <p:nvCxnSpPr>
          <p:cNvPr id="492" name="Google Shape;492;p68"/>
          <p:cNvCxnSpPr/>
          <p:nvPr/>
        </p:nvCxnSpPr>
        <p:spPr>
          <a:xfrm>
            <a:off x="406955" y="3397252"/>
            <a:ext cx="1688700" cy="0"/>
          </a:xfrm>
          <a:prstGeom prst="straightConnector1">
            <a:avLst/>
          </a:prstGeom>
          <a:noFill/>
          <a:ln cap="flat" cmpd="sng" w="38100">
            <a:solidFill>
              <a:srgbClr val="FFFFFF"/>
            </a:solidFill>
            <a:prstDash val="solid"/>
            <a:round/>
            <a:headEnd len="sm" w="sm" type="none"/>
            <a:tailEnd len="sm" w="sm" type="none"/>
          </a:ln>
        </p:spPr>
      </p:cxnSp>
      <p:sp>
        <p:nvSpPr>
          <p:cNvPr id="493" name="Google Shape;493;p68"/>
          <p:cNvSpPr txBox="1"/>
          <p:nvPr/>
        </p:nvSpPr>
        <p:spPr>
          <a:xfrm>
            <a:off x="216455" y="3472809"/>
            <a:ext cx="1939500" cy="984000"/>
          </a:xfrm>
          <a:prstGeom prst="rect">
            <a:avLst/>
          </a:prstGeom>
          <a:noFill/>
          <a:ln>
            <a:noFill/>
          </a:ln>
        </p:spPr>
        <p:txBody>
          <a:bodyPr anchorCtr="0" anchor="t" bIns="75575" lIns="75575" spcFirstLastPara="1" rIns="75575" wrap="square" tIns="75575">
            <a:spAutoFit/>
          </a:bodyPr>
          <a:lstStyle/>
          <a:p>
            <a:pPr indent="-165100" lvl="0" marL="304800" marR="0" rtl="0" algn="l">
              <a:lnSpc>
                <a:spcPct val="115000"/>
              </a:lnSpc>
              <a:spcBef>
                <a:spcPts val="100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Location</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Profession</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Education</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Parent?</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Age</a:t>
            </a:r>
            <a:endParaRPr b="0" i="0" sz="800" u="none" cap="none" strike="noStrike">
              <a:solidFill>
                <a:srgbClr val="FFFFFF"/>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FFFFFF"/>
              </a:buClr>
              <a:buSzPts val="800"/>
              <a:buFont typeface="Montserrat"/>
              <a:buChar char="●"/>
            </a:pPr>
            <a:r>
              <a:rPr b="0" i="0" lang="en-GB" sz="800" u="none" cap="none" strike="noStrike">
                <a:solidFill>
                  <a:srgbClr val="FFFFFF"/>
                </a:solidFill>
                <a:latin typeface="Montserrat"/>
                <a:ea typeface="Montserrat"/>
                <a:cs typeface="Montserrat"/>
                <a:sym typeface="Montserrat"/>
              </a:rPr>
              <a:t>Income</a:t>
            </a:r>
            <a:endParaRPr b="0" i="0" sz="800" u="none" cap="none" strike="noStrike">
              <a:solidFill>
                <a:srgbClr val="FFFFFF"/>
              </a:solidFill>
              <a:latin typeface="Montserrat"/>
              <a:ea typeface="Montserrat"/>
              <a:cs typeface="Montserrat"/>
              <a:sym typeface="Montserrat"/>
            </a:endParaRPr>
          </a:p>
        </p:txBody>
      </p:sp>
      <p:sp>
        <p:nvSpPr>
          <p:cNvPr id="494" name="Google Shape;494;p68"/>
          <p:cNvSpPr txBox="1"/>
          <p:nvPr>
            <p:ph idx="4294967295" type="body"/>
          </p:nvPr>
        </p:nvSpPr>
        <p:spPr>
          <a:xfrm>
            <a:off x="5909011" y="310467"/>
            <a:ext cx="2764800" cy="666000"/>
          </a:xfrm>
          <a:prstGeom prst="rect">
            <a:avLst/>
          </a:prstGeom>
          <a:noFill/>
          <a:ln>
            <a:noFill/>
          </a:ln>
        </p:spPr>
        <p:txBody>
          <a:bodyPr anchorCtr="0" anchor="t" bIns="93500" lIns="93500" spcFirstLastPara="1" rIns="93500" wrap="square" tIns="93500">
            <a:normAutofit fontScale="85000" lnSpcReduction="20000"/>
          </a:bodyPr>
          <a:lstStyle/>
          <a:p>
            <a:pPr indent="0" lvl="0" marL="0" rtl="0" algn="l">
              <a:lnSpc>
                <a:spcPct val="115000"/>
              </a:lnSpc>
              <a:spcBef>
                <a:spcPts val="0"/>
              </a:spcBef>
              <a:spcAft>
                <a:spcPts val="0"/>
              </a:spcAft>
              <a:buSzPct val="153846"/>
              <a:buNone/>
            </a:pPr>
            <a:r>
              <a:rPr lang="en-GB" sz="1300">
                <a:solidFill>
                  <a:srgbClr val="434343"/>
                </a:solidFill>
                <a:latin typeface="Bree Serif"/>
                <a:ea typeface="Bree Serif"/>
                <a:cs typeface="Bree Serif"/>
                <a:sym typeface="Bree Serif"/>
              </a:rPr>
              <a:t>Barriers / Beliefs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What does this person struggle with in relation to the COVID vaccine? What’s stopping them from supporting vaccination?</a:t>
            </a:r>
            <a:endParaRPr i="1" sz="800">
              <a:solidFill>
                <a:srgbClr val="434343"/>
              </a:solidFill>
              <a:latin typeface="Montserrat"/>
              <a:ea typeface="Montserrat"/>
              <a:cs typeface="Montserrat"/>
              <a:sym typeface="Montserrat"/>
            </a:endParaRPr>
          </a:p>
        </p:txBody>
      </p:sp>
      <p:cxnSp>
        <p:nvCxnSpPr>
          <p:cNvPr id="495" name="Google Shape;495;p68"/>
          <p:cNvCxnSpPr/>
          <p:nvPr/>
        </p:nvCxnSpPr>
        <p:spPr>
          <a:xfrm>
            <a:off x="5813068" y="971570"/>
            <a:ext cx="2857500" cy="0"/>
          </a:xfrm>
          <a:prstGeom prst="straightConnector1">
            <a:avLst/>
          </a:prstGeom>
          <a:noFill/>
          <a:ln cap="flat" cmpd="sng" w="38100">
            <a:solidFill>
              <a:srgbClr val="25AAE1"/>
            </a:solidFill>
            <a:prstDash val="solid"/>
            <a:round/>
            <a:headEnd len="sm" w="sm" type="none"/>
            <a:tailEnd len="sm" w="sm" type="none"/>
          </a:ln>
        </p:spPr>
      </p:cxnSp>
      <p:sp>
        <p:nvSpPr>
          <p:cNvPr id="496" name="Google Shape;496;p68"/>
          <p:cNvSpPr txBox="1"/>
          <p:nvPr>
            <p:ph idx="4294967295" type="title"/>
          </p:nvPr>
        </p:nvSpPr>
        <p:spPr>
          <a:xfrm>
            <a:off x="-91" y="205131"/>
            <a:ext cx="2764800" cy="496200"/>
          </a:xfrm>
          <a:prstGeom prst="rect">
            <a:avLst/>
          </a:prstGeom>
          <a:noFill/>
          <a:ln>
            <a:noFill/>
          </a:ln>
        </p:spPr>
        <p:txBody>
          <a:bodyPr anchorCtr="0" anchor="t" bIns="93500" lIns="93500" spcFirstLastPara="1" rIns="93500" wrap="square" tIns="93500">
            <a:noAutofit/>
          </a:bodyPr>
          <a:lstStyle/>
          <a:p>
            <a:pPr indent="0" lvl="0" marL="0" rtl="0" algn="ctr">
              <a:lnSpc>
                <a:spcPct val="115000"/>
              </a:lnSpc>
              <a:spcBef>
                <a:spcPts val="0"/>
              </a:spcBef>
              <a:spcAft>
                <a:spcPts val="0"/>
              </a:spcAft>
              <a:buSzPts val="800"/>
              <a:buNone/>
            </a:pPr>
            <a:r>
              <a:rPr b="1" lang="en-GB" sz="3100">
                <a:solidFill>
                  <a:srgbClr val="25AAE1"/>
                </a:solidFill>
                <a:latin typeface="Bree Serif"/>
                <a:ea typeface="Bree Serif"/>
                <a:cs typeface="Bree Serif"/>
                <a:sym typeface="Bree Serif"/>
              </a:rPr>
              <a:t>Name</a:t>
            </a:r>
            <a:endParaRPr b="1" sz="3100">
              <a:solidFill>
                <a:srgbClr val="25AAE1"/>
              </a:solidFill>
              <a:latin typeface="Bree Serif"/>
              <a:ea typeface="Bree Serif"/>
              <a:cs typeface="Bree Serif"/>
              <a:sym typeface="Bree Serif"/>
            </a:endParaRPr>
          </a:p>
        </p:txBody>
      </p:sp>
      <p:sp>
        <p:nvSpPr>
          <p:cNvPr id="497" name="Google Shape;497;p68"/>
          <p:cNvSpPr txBox="1"/>
          <p:nvPr>
            <p:ph idx="4294967295" type="body"/>
          </p:nvPr>
        </p:nvSpPr>
        <p:spPr>
          <a:xfrm>
            <a:off x="3212534" y="504108"/>
            <a:ext cx="23052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rtl="0" algn="l">
              <a:lnSpc>
                <a:spcPct val="115000"/>
              </a:lnSpc>
              <a:spcBef>
                <a:spcPts val="0"/>
              </a:spcBef>
              <a:spcAft>
                <a:spcPts val="0"/>
              </a:spcAft>
              <a:buSzPct val="138461"/>
              <a:buNone/>
            </a:pPr>
            <a:r>
              <a:rPr lang="en-GB" sz="1300">
                <a:solidFill>
                  <a:srgbClr val="434343"/>
                </a:solidFill>
                <a:latin typeface="Bree Serif"/>
                <a:ea typeface="Bree Serif"/>
                <a:cs typeface="Bree Serif"/>
                <a:sym typeface="Bree Serif"/>
              </a:rPr>
              <a:t>Key Concerns</a:t>
            </a:r>
            <a:br>
              <a:rPr b="1" lang="en-GB" sz="1300">
                <a:solidFill>
                  <a:srgbClr val="434343"/>
                </a:solidFill>
                <a:latin typeface="Montserrat"/>
                <a:ea typeface="Montserrat"/>
                <a:cs typeface="Montserrat"/>
                <a:sym typeface="Montserrat"/>
              </a:rPr>
            </a:br>
            <a:r>
              <a:rPr i="1" lang="en-GB" sz="800">
                <a:solidFill>
                  <a:srgbClr val="434343"/>
                </a:solidFill>
                <a:latin typeface="Montserrat"/>
                <a:ea typeface="Montserrat"/>
                <a:cs typeface="Montserrat"/>
                <a:sym typeface="Montserrat"/>
              </a:rPr>
              <a:t>Related to COVID-19</a:t>
            </a:r>
            <a:endParaRPr i="1" sz="800">
              <a:solidFill>
                <a:srgbClr val="434343"/>
              </a:solidFill>
              <a:latin typeface="Montserrat"/>
              <a:ea typeface="Montserrat"/>
              <a:cs typeface="Montserrat"/>
              <a:sym typeface="Montserrat"/>
            </a:endParaRPr>
          </a:p>
        </p:txBody>
      </p:sp>
      <p:cxnSp>
        <p:nvCxnSpPr>
          <p:cNvPr id="498" name="Google Shape;498;p68"/>
          <p:cNvCxnSpPr/>
          <p:nvPr/>
        </p:nvCxnSpPr>
        <p:spPr>
          <a:xfrm>
            <a:off x="3110534" y="969849"/>
            <a:ext cx="2300700" cy="0"/>
          </a:xfrm>
          <a:prstGeom prst="straightConnector1">
            <a:avLst/>
          </a:prstGeom>
          <a:noFill/>
          <a:ln cap="flat" cmpd="sng" w="38100">
            <a:solidFill>
              <a:srgbClr val="25AAE1"/>
            </a:solidFill>
            <a:prstDash val="solid"/>
            <a:round/>
            <a:headEnd len="sm" w="sm" type="none"/>
            <a:tailEnd len="sm" w="sm" type="none"/>
          </a:ln>
        </p:spPr>
      </p:cxnSp>
      <p:sp>
        <p:nvSpPr>
          <p:cNvPr id="499" name="Google Shape;499;p68"/>
          <p:cNvSpPr txBox="1"/>
          <p:nvPr/>
        </p:nvSpPr>
        <p:spPr>
          <a:xfrm>
            <a:off x="2920045" y="1042544"/>
            <a:ext cx="2537700" cy="638700"/>
          </a:xfrm>
          <a:prstGeom prst="rect">
            <a:avLst/>
          </a:prstGeom>
          <a:noFill/>
          <a:ln>
            <a:noFill/>
          </a:ln>
        </p:spPr>
        <p:txBody>
          <a:bodyPr anchorCtr="0" anchor="t" bIns="75575" lIns="75575" spcFirstLastPara="1" rIns="75575" wrap="square" tIns="75575">
            <a:noAutofit/>
          </a:bodyPr>
          <a:lstStyle/>
          <a:p>
            <a:pPr indent="-165100" lvl="0" marL="304800" marR="0" rtl="0" algn="l">
              <a:lnSpc>
                <a:spcPct val="115000"/>
              </a:lnSpc>
              <a:spcBef>
                <a:spcPts val="10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p:txBody>
      </p:sp>
      <p:sp>
        <p:nvSpPr>
          <p:cNvPr id="500" name="Google Shape;500;p68"/>
          <p:cNvSpPr/>
          <p:nvPr/>
        </p:nvSpPr>
        <p:spPr>
          <a:xfrm>
            <a:off x="353364" y="819844"/>
            <a:ext cx="2058000" cy="1498200"/>
          </a:xfrm>
          <a:prstGeom prst="ellipse">
            <a:avLst/>
          </a:prstGeom>
          <a:solidFill>
            <a:srgbClr val="FFFFFF">
              <a:alpha val="20390"/>
            </a:srgbClr>
          </a:solidFill>
          <a:ln>
            <a:noFill/>
          </a:ln>
        </p:spPr>
        <p:txBody>
          <a:bodyPr anchorCtr="0" anchor="ctr" bIns="75575" lIns="75575" spcFirstLastPara="1" rIns="75575" wrap="square" tIns="7557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501" name="Google Shape;501;p68"/>
          <p:cNvCxnSpPr/>
          <p:nvPr/>
        </p:nvCxnSpPr>
        <p:spPr>
          <a:xfrm>
            <a:off x="3140659" y="2670809"/>
            <a:ext cx="2275500" cy="0"/>
          </a:xfrm>
          <a:prstGeom prst="straightConnector1">
            <a:avLst/>
          </a:prstGeom>
          <a:noFill/>
          <a:ln cap="flat" cmpd="sng" w="38100">
            <a:solidFill>
              <a:srgbClr val="25AAE1"/>
            </a:solidFill>
            <a:prstDash val="solid"/>
            <a:round/>
            <a:headEnd len="sm" w="sm" type="none"/>
            <a:tailEnd len="sm" w="sm" type="none"/>
          </a:ln>
        </p:spPr>
      </p:cxnSp>
      <p:grpSp>
        <p:nvGrpSpPr>
          <p:cNvPr id="502" name="Google Shape;502;p68"/>
          <p:cNvGrpSpPr/>
          <p:nvPr/>
        </p:nvGrpSpPr>
        <p:grpSpPr>
          <a:xfrm>
            <a:off x="5815390" y="1930604"/>
            <a:ext cx="2860842" cy="740059"/>
            <a:chOff x="6396875" y="2166375"/>
            <a:chExt cx="3146895" cy="999000"/>
          </a:xfrm>
        </p:grpSpPr>
        <p:sp>
          <p:nvSpPr>
            <p:cNvPr id="503" name="Google Shape;503;p68"/>
            <p:cNvSpPr/>
            <p:nvPr/>
          </p:nvSpPr>
          <p:spPr>
            <a:xfrm>
              <a:off x="6401870" y="2166375"/>
              <a:ext cx="3141900" cy="977400"/>
            </a:xfrm>
            <a:prstGeom prst="rect">
              <a:avLst/>
            </a:prstGeom>
            <a:solidFill>
              <a:srgbClr val="BCBCBC">
                <a:alpha val="9800"/>
              </a:srgbClr>
            </a:solidFill>
            <a:ln>
              <a:noFill/>
            </a:ln>
          </p:spPr>
          <p:txBody>
            <a:bodyPr anchorCtr="0" anchor="ctr" bIns="75575" lIns="75575" spcFirstLastPara="1" rIns="75575" wrap="square" tIns="7557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cxnSp>
          <p:nvCxnSpPr>
            <p:cNvPr id="504" name="Google Shape;504;p68"/>
            <p:cNvCxnSpPr/>
            <p:nvPr/>
          </p:nvCxnSpPr>
          <p:spPr>
            <a:xfrm>
              <a:off x="6396875" y="3165375"/>
              <a:ext cx="3143100" cy="0"/>
            </a:xfrm>
            <a:prstGeom prst="straightConnector1">
              <a:avLst/>
            </a:prstGeom>
            <a:noFill/>
            <a:ln cap="flat" cmpd="sng" w="38100">
              <a:solidFill>
                <a:srgbClr val="25AAE1"/>
              </a:solidFill>
              <a:prstDash val="solid"/>
              <a:round/>
              <a:headEnd len="sm" w="sm" type="none"/>
              <a:tailEnd len="sm" w="sm" type="none"/>
            </a:ln>
          </p:spPr>
        </p:cxnSp>
      </p:grpSp>
      <p:sp>
        <p:nvSpPr>
          <p:cNvPr id="505" name="Google Shape;505;p68"/>
          <p:cNvSpPr txBox="1"/>
          <p:nvPr/>
        </p:nvSpPr>
        <p:spPr>
          <a:xfrm>
            <a:off x="5612909" y="1042544"/>
            <a:ext cx="25377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10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p:txBody>
      </p:sp>
      <p:sp>
        <p:nvSpPr>
          <p:cNvPr id="506" name="Google Shape;506;p68"/>
          <p:cNvSpPr txBox="1"/>
          <p:nvPr/>
        </p:nvSpPr>
        <p:spPr>
          <a:xfrm>
            <a:off x="2922409" y="2758583"/>
            <a:ext cx="2537700" cy="638700"/>
          </a:xfrm>
          <a:prstGeom prst="rect">
            <a:avLst/>
          </a:prstGeom>
          <a:noFill/>
          <a:ln>
            <a:noFill/>
          </a:ln>
        </p:spPr>
        <p:txBody>
          <a:bodyPr anchorCtr="0" anchor="t" bIns="75575" lIns="75575" spcFirstLastPara="1" rIns="75575" wrap="square" tIns="75575">
            <a:noAutofit/>
          </a:bodyPr>
          <a:lstStyle/>
          <a:p>
            <a:pPr indent="-165100" lvl="0" marL="304800" marR="0" rtl="0" algn="l">
              <a:lnSpc>
                <a:spcPct val="115000"/>
              </a:lnSpc>
              <a:spcBef>
                <a:spcPts val="10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165100" lvl="0" marL="3048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p:txBody>
      </p:sp>
      <p:sp>
        <p:nvSpPr>
          <p:cNvPr id="507" name="Google Shape;507;p68"/>
          <p:cNvSpPr txBox="1"/>
          <p:nvPr/>
        </p:nvSpPr>
        <p:spPr>
          <a:xfrm>
            <a:off x="5615273" y="2758583"/>
            <a:ext cx="2537700" cy="692700"/>
          </a:xfrm>
          <a:prstGeom prst="rect">
            <a:avLst/>
          </a:prstGeom>
          <a:noFill/>
          <a:ln>
            <a:noFill/>
          </a:ln>
        </p:spPr>
        <p:txBody>
          <a:bodyPr anchorCtr="0" anchor="t" bIns="75575" lIns="75575" spcFirstLastPara="1" rIns="75575" wrap="square" tIns="75575">
            <a:noAutofit/>
          </a:bodyPr>
          <a:lstStyle/>
          <a:p>
            <a:pPr indent="-241300" lvl="0" marL="381000" marR="0" rtl="0" algn="l">
              <a:lnSpc>
                <a:spcPct val="115000"/>
              </a:lnSpc>
              <a:spcBef>
                <a:spcPts val="100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a:p>
            <a:pPr indent="-241300" lvl="0" marL="381000" marR="0" rtl="0" algn="l">
              <a:lnSpc>
                <a:spcPct val="115000"/>
              </a:lnSpc>
              <a:spcBef>
                <a:spcPts val="0"/>
              </a:spcBef>
              <a:spcAft>
                <a:spcPts val="0"/>
              </a:spcAft>
              <a:buClr>
                <a:srgbClr val="434343"/>
              </a:buClr>
              <a:buSzPts val="800"/>
              <a:buFont typeface="Montserrat"/>
              <a:buChar char="●"/>
            </a:pPr>
            <a:r>
              <a:rPr b="0" i="0" lang="en-GB" sz="800" u="none" cap="none" strike="noStrike">
                <a:solidFill>
                  <a:srgbClr val="434343"/>
                </a:solidFill>
                <a:latin typeface="Montserrat"/>
                <a:ea typeface="Montserrat"/>
                <a:cs typeface="Montserrat"/>
                <a:sym typeface="Montserrat"/>
              </a:rPr>
              <a:t>Your text here</a:t>
            </a:r>
            <a:endParaRPr b="0" i="0" sz="800" u="none" cap="none" strike="noStrike">
              <a:solidFill>
                <a:srgbClr val="434343"/>
              </a:solidFill>
              <a:latin typeface="Montserrat"/>
              <a:ea typeface="Montserrat"/>
              <a:cs typeface="Montserrat"/>
              <a:sym typeface="Montserrat"/>
            </a:endParaRPr>
          </a:p>
        </p:txBody>
      </p:sp>
      <p:cxnSp>
        <p:nvCxnSpPr>
          <p:cNvPr id="508" name="Google Shape;508;p68"/>
          <p:cNvCxnSpPr/>
          <p:nvPr/>
        </p:nvCxnSpPr>
        <p:spPr>
          <a:xfrm>
            <a:off x="3140659" y="4153897"/>
            <a:ext cx="5550600" cy="0"/>
          </a:xfrm>
          <a:prstGeom prst="straightConnector1">
            <a:avLst/>
          </a:prstGeom>
          <a:noFill/>
          <a:ln cap="flat" cmpd="sng" w="38100">
            <a:solidFill>
              <a:srgbClr val="25AAE1"/>
            </a:solidFill>
            <a:prstDash val="solid"/>
            <a:round/>
            <a:headEnd len="sm" w="sm" type="none"/>
            <a:tailEnd len="sm" w="sm" type="none"/>
          </a:ln>
        </p:spPr>
      </p:cxnSp>
      <p:sp>
        <p:nvSpPr>
          <p:cNvPr id="509" name="Google Shape;509;p68"/>
          <p:cNvSpPr txBox="1"/>
          <p:nvPr>
            <p:ph idx="4294967295" type="body"/>
          </p:nvPr>
        </p:nvSpPr>
        <p:spPr>
          <a:xfrm>
            <a:off x="310545" y="2980224"/>
            <a:ext cx="2384100" cy="341400"/>
          </a:xfrm>
          <a:prstGeom prst="rect">
            <a:avLst/>
          </a:prstGeom>
          <a:noFill/>
          <a:ln>
            <a:noFill/>
          </a:ln>
        </p:spPr>
        <p:txBody>
          <a:bodyPr anchorCtr="0" anchor="t" bIns="93500" lIns="93500" spcFirstLastPara="1" rIns="93500" wrap="square" tIns="93500">
            <a:noAutofit/>
          </a:bodyPr>
          <a:lstStyle/>
          <a:p>
            <a:pPr indent="0" lvl="0" marL="0" rtl="0" algn="l">
              <a:lnSpc>
                <a:spcPct val="115000"/>
              </a:lnSpc>
              <a:spcBef>
                <a:spcPts val="0"/>
              </a:spcBef>
              <a:spcAft>
                <a:spcPts val="0"/>
              </a:spcAft>
              <a:buSzPts val="1800"/>
              <a:buNone/>
            </a:pPr>
            <a:r>
              <a:rPr i="1" lang="en-GB" sz="800">
                <a:solidFill>
                  <a:srgbClr val="FFFFFF"/>
                </a:solidFill>
                <a:latin typeface="Montserrat"/>
                <a:ea typeface="Montserrat"/>
                <a:cs typeface="Montserrat"/>
                <a:sym typeface="Montserrat"/>
              </a:rPr>
              <a:t>Location? Profession? Education? Family? Age? Income? </a:t>
            </a:r>
            <a:endParaRPr i="1" sz="800">
              <a:solidFill>
                <a:srgbClr val="FFFFFF"/>
              </a:solidFill>
              <a:latin typeface="Montserrat"/>
              <a:ea typeface="Montserrat"/>
              <a:cs typeface="Montserrat"/>
              <a:sym typeface="Montserrat"/>
            </a:endParaRPr>
          </a:p>
        </p:txBody>
      </p:sp>
      <p:pic>
        <p:nvPicPr>
          <p:cNvPr id="510" name="Google Shape;510;p68"/>
          <p:cNvPicPr preferRelativeResize="0"/>
          <p:nvPr/>
        </p:nvPicPr>
        <p:blipFill rotWithShape="1">
          <a:blip r:embed="rId3">
            <a:alphaModFix/>
          </a:blip>
          <a:srcRect b="0" l="0" r="0" t="0"/>
          <a:stretch/>
        </p:blipFill>
        <p:spPr>
          <a:xfrm>
            <a:off x="489501" y="1199126"/>
            <a:ext cx="1330695" cy="1337186"/>
          </a:xfrm>
          <a:prstGeom prst="rect">
            <a:avLst/>
          </a:prstGeom>
          <a:noFill/>
          <a:ln>
            <a:noFill/>
          </a:ln>
        </p:spPr>
      </p:pic>
      <p:pic>
        <p:nvPicPr>
          <p:cNvPr id="511" name="Google Shape;511;p68"/>
          <p:cNvPicPr preferRelativeResize="0"/>
          <p:nvPr/>
        </p:nvPicPr>
        <p:blipFill rotWithShape="1">
          <a:blip r:embed="rId4">
            <a:alphaModFix/>
          </a:blip>
          <a:srcRect b="0" l="0" r="0" t="0"/>
          <a:stretch/>
        </p:blipFill>
        <p:spPr>
          <a:xfrm>
            <a:off x="96110" y="4835910"/>
            <a:ext cx="433625" cy="225101"/>
          </a:xfrm>
          <a:prstGeom prst="rect">
            <a:avLst/>
          </a:prstGeom>
          <a:noFill/>
          <a:ln>
            <a:noFill/>
          </a:ln>
        </p:spPr>
      </p:pic>
      <p:sp>
        <p:nvSpPr>
          <p:cNvPr id="512" name="Google Shape;512;p68"/>
          <p:cNvSpPr txBox="1"/>
          <p:nvPr/>
        </p:nvSpPr>
        <p:spPr>
          <a:xfrm>
            <a:off x="3217341" y="2095992"/>
            <a:ext cx="2305200" cy="496200"/>
          </a:xfrm>
          <a:prstGeom prst="rect">
            <a:avLst/>
          </a:prstGeom>
          <a:noFill/>
          <a:ln>
            <a:noFill/>
          </a:ln>
        </p:spPr>
        <p:txBody>
          <a:bodyPr anchorCtr="0" anchor="t" bIns="93500" lIns="93500" spcFirstLastPara="1" rIns="93500" wrap="square" tIns="93500">
            <a:noAutofit/>
          </a:bodyPr>
          <a:lstStyle/>
          <a:p>
            <a:pPr indent="0" lvl="0" marL="0" marR="0" rtl="0" algn="l">
              <a:lnSpc>
                <a:spcPct val="115000"/>
              </a:lnSpc>
              <a:spcBef>
                <a:spcPts val="0"/>
              </a:spcBef>
              <a:spcAft>
                <a:spcPts val="0"/>
              </a:spcAft>
              <a:buClr>
                <a:schemeClr val="dk2"/>
              </a:buClr>
              <a:buSzPts val="1800"/>
              <a:buFont typeface="Arial"/>
              <a:buNone/>
            </a:pPr>
            <a:r>
              <a:rPr b="0" i="0" lang="en-GB" sz="1300" u="none" cap="none" strike="noStrike">
                <a:solidFill>
                  <a:srgbClr val="434343"/>
                </a:solidFill>
                <a:latin typeface="Bree Serif"/>
                <a:ea typeface="Bree Serif"/>
                <a:cs typeface="Bree Serif"/>
                <a:sym typeface="Bree Serif"/>
              </a:rPr>
              <a:t>Values</a:t>
            </a:r>
            <a:endParaRPr sz="1200"/>
          </a:p>
          <a:p>
            <a:pPr indent="0" lvl="0" marL="0" marR="0" rtl="0" algn="l">
              <a:lnSpc>
                <a:spcPct val="115000"/>
              </a:lnSpc>
              <a:spcBef>
                <a:spcPts val="0"/>
              </a:spcBef>
              <a:spcAft>
                <a:spcPts val="0"/>
              </a:spcAft>
              <a:buClr>
                <a:schemeClr val="dk2"/>
              </a:buClr>
              <a:buSzPts val="1800"/>
              <a:buFont typeface="Arial"/>
              <a:buNone/>
            </a:pPr>
            <a:r>
              <a:rPr b="0" i="1" lang="en-GB" sz="800" u="none" cap="none" strike="noStrike">
                <a:solidFill>
                  <a:srgbClr val="434343"/>
                </a:solidFill>
                <a:latin typeface="Montserrat"/>
                <a:ea typeface="Montserrat"/>
                <a:cs typeface="Montserrat"/>
                <a:sym typeface="Montserrat"/>
              </a:rPr>
              <a:t>Which values do they hold?</a:t>
            </a:r>
            <a:br>
              <a:rPr b="0" i="1" lang="en-GB" sz="800" u="none" cap="none" strike="noStrike">
                <a:solidFill>
                  <a:srgbClr val="434343"/>
                </a:solidFill>
                <a:latin typeface="Montserrat"/>
                <a:ea typeface="Montserrat"/>
                <a:cs typeface="Montserrat"/>
                <a:sym typeface="Montserrat"/>
              </a:rPr>
            </a:br>
            <a:r>
              <a:rPr b="0" i="1" lang="en-GB" sz="700" u="sng" cap="none" strike="noStrike">
                <a:solidFill>
                  <a:schemeClr val="hlink"/>
                </a:solidFill>
                <a:latin typeface="Montserrat"/>
                <a:ea typeface="Montserrat"/>
                <a:cs typeface="Montserrat"/>
                <a:sym typeface="Montserrat"/>
                <a:hlinkClick r:id="rId5"/>
              </a:rPr>
              <a:t>Values from Yale / UNICEF guide</a:t>
            </a:r>
            <a:endParaRPr b="0" i="1" sz="700" u="none" cap="none" strike="noStrike">
              <a:solidFill>
                <a:srgbClr val="434343"/>
              </a:solidFill>
              <a:latin typeface="Montserrat"/>
              <a:ea typeface="Montserrat"/>
              <a:cs typeface="Montserrat"/>
              <a:sym typeface="Montserrat"/>
            </a:endParaRPr>
          </a:p>
        </p:txBody>
      </p:sp>
      <p:sp>
        <p:nvSpPr>
          <p:cNvPr id="513" name="Google Shape;513;p68"/>
          <p:cNvSpPr txBox="1"/>
          <p:nvPr/>
        </p:nvSpPr>
        <p:spPr>
          <a:xfrm>
            <a:off x="5909011" y="1978180"/>
            <a:ext cx="2764800" cy="692700"/>
          </a:xfrm>
          <a:prstGeom prst="rect">
            <a:avLst/>
          </a:prstGeom>
          <a:noFill/>
          <a:ln>
            <a:noFill/>
          </a:ln>
        </p:spPr>
        <p:txBody>
          <a:bodyPr anchorCtr="0" anchor="t" bIns="93500" lIns="93500" spcFirstLastPara="1" rIns="93500" wrap="square" tIns="93500">
            <a:normAutofit/>
          </a:bodyPr>
          <a:lstStyle/>
          <a:p>
            <a:pPr indent="0" lvl="0" marL="0" marR="0" rtl="0" algn="l">
              <a:lnSpc>
                <a:spcPct val="115000"/>
              </a:lnSpc>
              <a:spcBef>
                <a:spcPts val="0"/>
              </a:spcBef>
              <a:spcAft>
                <a:spcPts val="0"/>
              </a:spcAft>
              <a:buClr>
                <a:schemeClr val="dk2"/>
              </a:buClr>
              <a:buSzPts val="1800"/>
              <a:buFont typeface="Arial"/>
              <a:buNone/>
            </a:pPr>
            <a:r>
              <a:rPr b="0" i="0" lang="en-GB" sz="1300" u="none" cap="none" strike="noStrike">
                <a:solidFill>
                  <a:srgbClr val="434343"/>
                </a:solidFill>
                <a:latin typeface="Bree Serif"/>
                <a:ea typeface="Bree Serif"/>
                <a:cs typeface="Bree Serif"/>
                <a:sym typeface="Bree Serif"/>
              </a:rPr>
              <a:t>Influenced by:</a:t>
            </a:r>
            <a:br>
              <a:rPr b="1" i="0" lang="en-GB" sz="1300" u="none" cap="none" strike="noStrike">
                <a:solidFill>
                  <a:srgbClr val="434343"/>
                </a:solidFill>
                <a:latin typeface="Montserrat"/>
                <a:ea typeface="Montserrat"/>
                <a:cs typeface="Montserrat"/>
                <a:sym typeface="Montserrat"/>
              </a:rPr>
            </a:br>
            <a:r>
              <a:rPr b="0" i="1" lang="en-GB" sz="800" u="none" cap="none" strike="noStrike">
                <a:solidFill>
                  <a:srgbClr val="434343"/>
                </a:solidFill>
                <a:latin typeface="Montserrat"/>
                <a:ea typeface="Montserrat"/>
                <a:cs typeface="Montserrat"/>
                <a:sym typeface="Montserrat"/>
              </a:rPr>
              <a:t>Experts? Peers? Family? Online influencers?</a:t>
            </a:r>
            <a:endParaRPr b="0" i="1" sz="800" u="none" cap="none" strike="noStrike">
              <a:solidFill>
                <a:srgbClr val="434343"/>
              </a:solidFill>
              <a:latin typeface="Montserrat"/>
              <a:ea typeface="Montserrat"/>
              <a:cs typeface="Montserrat"/>
              <a:sym typeface="Montserrat"/>
            </a:endParaRPr>
          </a:p>
        </p:txBody>
      </p:sp>
      <p:sp>
        <p:nvSpPr>
          <p:cNvPr id="514" name="Google Shape;514;p68"/>
          <p:cNvSpPr txBox="1"/>
          <p:nvPr/>
        </p:nvSpPr>
        <p:spPr>
          <a:xfrm>
            <a:off x="3217341" y="3685963"/>
            <a:ext cx="5867700" cy="442500"/>
          </a:xfrm>
          <a:prstGeom prst="rect">
            <a:avLst/>
          </a:prstGeom>
          <a:noFill/>
          <a:ln>
            <a:noFill/>
          </a:ln>
        </p:spPr>
        <p:txBody>
          <a:bodyPr anchorCtr="0" anchor="t" bIns="93500" lIns="93500" spcFirstLastPara="1" rIns="93500" wrap="square" tIns="93500">
            <a:normAutofit fontScale="77500" lnSpcReduction="20000"/>
          </a:bodyPr>
          <a:lstStyle/>
          <a:p>
            <a:pPr indent="0" lvl="0" marL="0" marR="0" rtl="0" algn="l">
              <a:lnSpc>
                <a:spcPct val="115000"/>
              </a:lnSpc>
              <a:spcBef>
                <a:spcPts val="0"/>
              </a:spcBef>
              <a:spcAft>
                <a:spcPts val="0"/>
              </a:spcAft>
              <a:buClr>
                <a:schemeClr val="dk2"/>
              </a:buClr>
              <a:buSzPct val="138461"/>
              <a:buFont typeface="Arial"/>
              <a:buNone/>
            </a:pPr>
            <a:r>
              <a:rPr b="0" i="0" lang="en-GB" sz="1300" u="none" cap="none" strike="noStrike">
                <a:solidFill>
                  <a:srgbClr val="434343"/>
                </a:solidFill>
                <a:latin typeface="Bree Serif"/>
                <a:ea typeface="Bree Serif"/>
                <a:cs typeface="Bree Serif"/>
                <a:sym typeface="Bree Serif"/>
              </a:rPr>
              <a:t>COVID Vaccine Messages</a:t>
            </a:r>
            <a:br>
              <a:rPr b="1" i="0" lang="en-GB" sz="1300" u="none" cap="none" strike="noStrike">
                <a:solidFill>
                  <a:srgbClr val="434343"/>
                </a:solidFill>
                <a:latin typeface="Montserrat"/>
                <a:ea typeface="Montserrat"/>
                <a:cs typeface="Montserrat"/>
                <a:sym typeface="Montserrat"/>
              </a:rPr>
            </a:br>
            <a:r>
              <a:rPr b="0" i="1" lang="en-GB" sz="800" u="none" cap="none" strike="noStrike">
                <a:solidFill>
                  <a:srgbClr val="434343"/>
                </a:solidFill>
                <a:latin typeface="Montserrat"/>
                <a:ea typeface="Montserrat"/>
                <a:cs typeface="Montserrat"/>
                <a:sym typeface="Montserrat"/>
              </a:rPr>
              <a:t>How can you frame the COVID vaccine so that it has the biggest impact on this persona?</a:t>
            </a:r>
            <a:endParaRPr b="0" i="1" sz="800" u="none" cap="none" strike="noStrike">
              <a:solidFill>
                <a:srgbClr val="434343"/>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69"/>
          <p:cNvSpPr txBox="1"/>
          <p:nvPr>
            <p:ph type="title"/>
          </p:nvPr>
        </p:nvSpPr>
        <p:spPr>
          <a:xfrm>
            <a:off x="332012" y="84016"/>
            <a:ext cx="8222700" cy="6180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GB" sz="2600">
                <a:solidFill>
                  <a:srgbClr val="3F3F3F"/>
                </a:solidFill>
                <a:latin typeface="Bree Serif"/>
                <a:ea typeface="Bree Serif"/>
                <a:cs typeface="Bree Serif"/>
                <a:sym typeface="Bree Serif"/>
              </a:rPr>
              <a:t>Message Box</a:t>
            </a:r>
            <a:endParaRPr sz="2600">
              <a:solidFill>
                <a:srgbClr val="3F3F3F"/>
              </a:solidFill>
              <a:latin typeface="Bree Serif"/>
              <a:ea typeface="Bree Serif"/>
              <a:cs typeface="Bree Serif"/>
              <a:sym typeface="Bree Serif"/>
            </a:endParaRPr>
          </a:p>
        </p:txBody>
      </p:sp>
      <p:sp>
        <p:nvSpPr>
          <p:cNvPr id="520" name="Google Shape;520;p69"/>
          <p:cNvSpPr txBox="1"/>
          <p:nvPr>
            <p:ph idx="1" type="body"/>
          </p:nvPr>
        </p:nvSpPr>
        <p:spPr>
          <a:xfrm>
            <a:off x="2933725" y="324025"/>
            <a:ext cx="2798400" cy="7674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Values</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Held by your audience</a:t>
            </a:r>
            <a:endParaRPr sz="1200">
              <a:solidFill>
                <a:srgbClr val="27A9E1"/>
              </a:solidFill>
              <a:latin typeface="Montserrat Medium"/>
              <a:ea typeface="Montserrat Medium"/>
              <a:cs typeface="Montserrat Medium"/>
              <a:sym typeface="Montserrat Medium"/>
            </a:endParaRPr>
          </a:p>
        </p:txBody>
      </p:sp>
      <p:sp>
        <p:nvSpPr>
          <p:cNvPr id="521" name="Google Shape;521;p69"/>
          <p:cNvSpPr txBox="1"/>
          <p:nvPr>
            <p:ph idx="1" type="body"/>
          </p:nvPr>
        </p:nvSpPr>
        <p:spPr>
          <a:xfrm>
            <a:off x="0" y="2246100"/>
            <a:ext cx="3060600" cy="10995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Vision</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What their world could look like by supporting vaccination</a:t>
            </a:r>
            <a:endParaRPr sz="1200">
              <a:solidFill>
                <a:srgbClr val="27A9E1"/>
              </a:solidFill>
              <a:latin typeface="Montserrat Medium"/>
              <a:ea typeface="Montserrat Medium"/>
              <a:cs typeface="Montserrat Medium"/>
              <a:sym typeface="Montserrat Medium"/>
            </a:endParaRPr>
          </a:p>
        </p:txBody>
      </p:sp>
      <p:sp>
        <p:nvSpPr>
          <p:cNvPr id="522" name="Google Shape;522;p69"/>
          <p:cNvSpPr txBox="1"/>
          <p:nvPr>
            <p:ph idx="1" type="body"/>
          </p:nvPr>
        </p:nvSpPr>
        <p:spPr>
          <a:xfrm>
            <a:off x="6323625" y="2246100"/>
            <a:ext cx="2668500" cy="6513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Barriers</a:t>
            </a:r>
            <a:br>
              <a:rPr lang="en-GB">
                <a:solidFill>
                  <a:srgbClr val="27A9E1"/>
                </a:solidFill>
                <a:latin typeface="Open Sans"/>
                <a:ea typeface="Open Sans"/>
                <a:cs typeface="Open Sans"/>
                <a:sym typeface="Open Sans"/>
              </a:rPr>
            </a:br>
            <a:r>
              <a:rPr lang="en-GB" sz="1200">
                <a:solidFill>
                  <a:srgbClr val="27A9E1"/>
                </a:solidFill>
                <a:latin typeface="Montserrat Medium"/>
                <a:ea typeface="Montserrat Medium"/>
                <a:cs typeface="Montserrat Medium"/>
                <a:sym typeface="Montserrat Medium"/>
              </a:rPr>
              <a:t>What’s stopping them from supporting vaccination?</a:t>
            </a:r>
            <a:endParaRPr sz="1200">
              <a:solidFill>
                <a:srgbClr val="27A9E1"/>
              </a:solidFill>
              <a:latin typeface="Montserrat Medium"/>
              <a:ea typeface="Montserrat Medium"/>
              <a:cs typeface="Montserrat Medium"/>
              <a:sym typeface="Montserrat Medium"/>
            </a:endParaRPr>
          </a:p>
        </p:txBody>
      </p:sp>
      <p:sp>
        <p:nvSpPr>
          <p:cNvPr id="523" name="Google Shape;523;p69"/>
          <p:cNvSpPr txBox="1"/>
          <p:nvPr>
            <p:ph idx="1" type="body"/>
          </p:nvPr>
        </p:nvSpPr>
        <p:spPr>
          <a:xfrm>
            <a:off x="2835850" y="4287250"/>
            <a:ext cx="3133200" cy="7674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GB" sz="1500">
                <a:solidFill>
                  <a:srgbClr val="27A9E1"/>
                </a:solidFill>
                <a:latin typeface="Bree Serif"/>
                <a:ea typeface="Bree Serif"/>
                <a:cs typeface="Bree Serif"/>
                <a:sym typeface="Bree Serif"/>
              </a:rPr>
              <a:t>Needs to See / Hear</a:t>
            </a:r>
            <a:r>
              <a:rPr lang="en-GB" sz="1500">
                <a:solidFill>
                  <a:srgbClr val="27A9E1"/>
                </a:solidFill>
                <a:latin typeface="Bree Serif"/>
                <a:ea typeface="Bree Serif"/>
                <a:cs typeface="Bree Serif"/>
                <a:sym typeface="Bree Serif"/>
              </a:rPr>
              <a:t> </a:t>
            </a:r>
            <a:br>
              <a:rPr lang="en-GB" sz="1500">
                <a:solidFill>
                  <a:srgbClr val="27A9E1"/>
                </a:solidFill>
                <a:latin typeface="Bree Serif"/>
                <a:ea typeface="Bree Serif"/>
                <a:cs typeface="Bree Serif"/>
                <a:sym typeface="Bree Serif"/>
              </a:rPr>
            </a:br>
            <a:r>
              <a:rPr lang="en-GB" sz="1200">
                <a:solidFill>
                  <a:srgbClr val="27A9E1"/>
                </a:solidFill>
                <a:latin typeface="Montserrat Medium"/>
                <a:ea typeface="Montserrat Medium"/>
                <a:cs typeface="Montserrat Medium"/>
                <a:sym typeface="Montserrat Medium"/>
              </a:rPr>
              <a:t>To overcome their barriers and beliefs</a:t>
            </a:r>
            <a:endParaRPr sz="1200">
              <a:solidFill>
                <a:srgbClr val="27A9E1"/>
              </a:solidFill>
              <a:latin typeface="Montserrat Medium"/>
              <a:ea typeface="Montserrat Medium"/>
              <a:cs typeface="Montserrat Medium"/>
              <a:sym typeface="Montserrat Medium"/>
            </a:endParaRPr>
          </a:p>
        </p:txBody>
      </p:sp>
      <p:cxnSp>
        <p:nvCxnSpPr>
          <p:cNvPr id="524" name="Google Shape;524;p69"/>
          <p:cNvCxnSpPr/>
          <p:nvPr/>
        </p:nvCxnSpPr>
        <p:spPr>
          <a:xfrm flipH="1" rot="10800000">
            <a:off x="909850" y="870050"/>
            <a:ext cx="6985200" cy="3758400"/>
          </a:xfrm>
          <a:prstGeom prst="straightConnector1">
            <a:avLst/>
          </a:prstGeom>
          <a:noFill/>
          <a:ln cap="flat" cmpd="sng" w="9525">
            <a:solidFill>
              <a:schemeClr val="accent3"/>
            </a:solidFill>
            <a:prstDash val="dot"/>
            <a:round/>
            <a:headEnd len="med" w="med" type="none"/>
            <a:tailEnd len="med" w="med" type="none"/>
          </a:ln>
        </p:spPr>
      </p:cxnSp>
      <p:cxnSp>
        <p:nvCxnSpPr>
          <p:cNvPr id="525" name="Google Shape;525;p69"/>
          <p:cNvCxnSpPr/>
          <p:nvPr/>
        </p:nvCxnSpPr>
        <p:spPr>
          <a:xfrm rot="10800000">
            <a:off x="1227925" y="1022350"/>
            <a:ext cx="6819600" cy="3697500"/>
          </a:xfrm>
          <a:prstGeom prst="straightConnector1">
            <a:avLst/>
          </a:prstGeom>
          <a:noFill/>
          <a:ln cap="flat" cmpd="sng" w="9525">
            <a:solidFill>
              <a:schemeClr val="accent3"/>
            </a:solidFill>
            <a:prstDash val="dot"/>
            <a:round/>
            <a:headEnd len="med" w="med" type="none"/>
            <a:tailEnd len="med" w="med" type="none"/>
          </a:ln>
        </p:spPr>
      </p:cxnSp>
      <p:pic>
        <p:nvPicPr>
          <p:cNvPr id="526" name="Google Shape;526;p69"/>
          <p:cNvPicPr preferRelativeResize="0"/>
          <p:nvPr/>
        </p:nvPicPr>
        <p:blipFill>
          <a:blip r:embed="rId3">
            <a:alphaModFix/>
          </a:blip>
          <a:stretch>
            <a:fillRect/>
          </a:stretch>
        </p:blipFill>
        <p:spPr>
          <a:xfrm>
            <a:off x="8105250" y="203900"/>
            <a:ext cx="728675" cy="37826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inar Julie">
      <a:dk1>
        <a:srgbClr val="000000"/>
      </a:dk1>
      <a:lt1>
        <a:srgbClr val="FFFFFF"/>
      </a:lt1>
      <a:dk2>
        <a:srgbClr val="0F072A"/>
      </a:dk2>
      <a:lt2>
        <a:srgbClr val="E7E6E6"/>
      </a:lt2>
      <a:accent1>
        <a:srgbClr val="4267B2"/>
      </a:accent1>
      <a:accent2>
        <a:srgbClr val="27A9E1"/>
      </a:accent2>
      <a:accent3>
        <a:srgbClr val="5FC4CB"/>
      </a:accent3>
      <a:accent4>
        <a:srgbClr val="FFBE0B"/>
      </a:accent4>
      <a:accent5>
        <a:srgbClr val="EF6352"/>
      </a:accent5>
      <a:accent6>
        <a:srgbClr val="586060"/>
      </a:accent6>
      <a:hlink>
        <a:srgbClr val="3E89BE"/>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